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90" r:id="rId3"/>
    <p:sldMasterId id="2147483705" r:id="rId4"/>
  </p:sldMasterIdLst>
  <p:notesMasterIdLst>
    <p:notesMasterId r:id="rId10"/>
  </p:notesMasterIdLst>
  <p:sldIdLst>
    <p:sldId id="256" r:id="rId5"/>
    <p:sldId id="261" r:id="rId6"/>
    <p:sldId id="260" r:id="rId7"/>
    <p:sldId id="263" r:id="rId8"/>
    <p:sldId id="276" r:id="rId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4667" autoAdjust="0"/>
  </p:normalViewPr>
  <p:slideViewPr>
    <p:cSldViewPr snapToGrid="0">
      <p:cViewPr varScale="1">
        <p:scale>
          <a:sx n="85" d="100"/>
          <a:sy n="85" d="100"/>
        </p:scale>
        <p:origin x="159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83A1CC-7F43-491F-9CFB-7702CA96DADD}" type="datetimeFigureOut">
              <a:rPr lang="nb-NO" smtClean="0"/>
              <a:t>06.03.2020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6E9E7-3833-4016-B637-802C33B27AE1}" type="slidenum">
              <a:rPr lang="nb-NO" smtClean="0"/>
              <a:t>‹#›</a:t>
            </a:fld>
            <a:endParaRPr lang="nb-NO"/>
          </a:p>
        </p:txBody>
      </p:sp>
    </p:spTree>
    <p:extLst>
      <p:ext uri="{BB962C8B-B14F-4D97-AF65-F5344CB8AC3E}">
        <p14:creationId xmlns:p14="http://schemas.microsoft.com/office/powerpoint/2010/main" val="610344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Begynn med forventningsavklaringer</a:t>
            </a:r>
          </a:p>
          <a:p>
            <a:r>
              <a:rPr lang="nb-NO" dirty="0"/>
              <a:t>Hva ønsker de å lære om kurset</a:t>
            </a:r>
          </a:p>
        </p:txBody>
      </p:sp>
      <p:sp>
        <p:nvSpPr>
          <p:cNvPr id="4" name="Plassholder for lysbildenummer 3"/>
          <p:cNvSpPr>
            <a:spLocks noGrp="1"/>
          </p:cNvSpPr>
          <p:nvPr>
            <p:ph type="sldNum" sz="quarter" idx="10"/>
          </p:nvPr>
        </p:nvSpPr>
        <p:spPr/>
        <p:txBody>
          <a:bodyPr/>
          <a:lstStyle/>
          <a:p>
            <a:fld id="{7836E9E7-3833-4016-B637-802C33B27AE1}" type="slidenum">
              <a:rPr lang="nb-NO" smtClean="0"/>
              <a:t>1</a:t>
            </a:fld>
            <a:endParaRPr lang="nb-NO"/>
          </a:p>
        </p:txBody>
      </p:sp>
    </p:spTree>
    <p:extLst>
      <p:ext uri="{BB962C8B-B14F-4D97-AF65-F5344CB8AC3E}">
        <p14:creationId xmlns:p14="http://schemas.microsoft.com/office/powerpoint/2010/main" val="749804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som er lagsutviklere er ledere for lagsutviklingsnemndene. </a:t>
            </a:r>
          </a:p>
          <a:p>
            <a:r>
              <a:rPr lang="nb-NO" dirty="0"/>
              <a:t>Ei nemnd består av mellom 2-4 personer vi selv velger å ha med oss.</a:t>
            </a:r>
          </a:p>
          <a:p>
            <a:r>
              <a:rPr lang="nb-NO" dirty="0"/>
              <a:t>Gjerne personer som har erfaring, eller som har lyst til å lære.</a:t>
            </a:r>
          </a:p>
          <a:p>
            <a:r>
              <a:rPr lang="nb-NO" dirty="0"/>
              <a:t>Strategisk tenking – ta med noen yngre du ser for deg at kan sitte i fylkesstyret seinere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Medlemmer i nemnder har vi med for å gjøre hverdagen vår lettere. – delegere oppgaver</a:t>
            </a:r>
          </a:p>
          <a:p>
            <a:r>
              <a:rPr lang="nb-NO" dirty="0"/>
              <a:t>Del lokallagene på nemndsmedlemmer – kontaktperson fra nemnda eks. styremedlem</a:t>
            </a:r>
          </a:p>
          <a:p>
            <a:endParaRPr lang="nb-NO" dirty="0"/>
          </a:p>
          <a:p>
            <a:endParaRPr lang="nb-NO" dirty="0"/>
          </a:p>
          <a:p>
            <a:endParaRPr lang="nb-NO" dirty="0"/>
          </a:p>
        </p:txBody>
      </p:sp>
      <p:sp>
        <p:nvSpPr>
          <p:cNvPr id="4" name="Plassholder for lysbildenummer 3"/>
          <p:cNvSpPr>
            <a:spLocks noGrp="1"/>
          </p:cNvSpPr>
          <p:nvPr>
            <p:ph type="sldNum" sz="quarter" idx="10"/>
          </p:nvPr>
        </p:nvSpPr>
        <p:spPr/>
        <p:txBody>
          <a:bodyPr/>
          <a:lstStyle/>
          <a:p>
            <a:fld id="{7836E9E7-3833-4016-B637-802C33B27AE1}" type="slidenum">
              <a:rPr lang="nb-NO" smtClean="0"/>
              <a:t>2</a:t>
            </a:fld>
            <a:endParaRPr lang="nb-NO"/>
          </a:p>
        </p:txBody>
      </p:sp>
    </p:spTree>
    <p:extLst>
      <p:ext uri="{BB962C8B-B14F-4D97-AF65-F5344CB8AC3E}">
        <p14:creationId xmlns:p14="http://schemas.microsoft.com/office/powerpoint/2010/main" val="2752408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Dokument nemnda skal jobbe utfra i løpet av året.</a:t>
            </a:r>
          </a:p>
          <a:p>
            <a:r>
              <a:rPr lang="nb-NO" dirty="0"/>
              <a:t>Bits and </a:t>
            </a:r>
            <a:r>
              <a:rPr lang="nb-NO" dirty="0" err="1"/>
              <a:t>pices</a:t>
            </a:r>
            <a:r>
              <a:rPr lang="nb-NO" dirty="0"/>
              <a:t> fra alle styringsdokumentene i fylket som er knyttet til vervet samlet</a:t>
            </a:r>
          </a:p>
          <a:p>
            <a:r>
              <a:rPr lang="nb-NO" dirty="0"/>
              <a:t>Oversikt over arbeidsoppgaver og når de skal gjennomføres</a:t>
            </a:r>
          </a:p>
          <a:p>
            <a:r>
              <a:rPr lang="nb-NO" dirty="0"/>
              <a:t>Skal samsvare med fylkets arbeidsplan</a:t>
            </a:r>
          </a:p>
          <a:p>
            <a:r>
              <a:rPr lang="nb-NO" dirty="0"/>
              <a:t>Mandatene skal godkjennes av fylkesstyret!</a:t>
            </a:r>
          </a:p>
          <a:p>
            <a:endParaRPr lang="nb-NO" dirty="0"/>
          </a:p>
          <a:p>
            <a:r>
              <a:rPr lang="nb-NO" dirty="0"/>
              <a:t>Husk medlemstalls mål og gjerne delmål for å gjøre det litt lettere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Skal det jobbes for å starte nye lokallag eller videreutvikle de dere har fra før?</a:t>
            </a:r>
          </a:p>
          <a:p>
            <a:r>
              <a:rPr lang="nb-NO" dirty="0"/>
              <a:t>Mål for hvordan vi jobber for verving: Stands, skolebesøk </a:t>
            </a:r>
            <a:r>
              <a:rPr lang="nb-NO" dirty="0" err="1"/>
              <a:t>osv</a:t>
            </a:r>
            <a:endParaRPr lang="nb-NO" dirty="0"/>
          </a:p>
          <a:p>
            <a:endParaRPr lang="nb-NO" dirty="0"/>
          </a:p>
          <a:p>
            <a:endParaRPr lang="nb-NO" dirty="0"/>
          </a:p>
          <a:p>
            <a:r>
              <a:rPr lang="nb-NO" dirty="0"/>
              <a:t>Sette fokus på de områdene dere vil fylket skal bedre seg på</a:t>
            </a:r>
          </a:p>
          <a:p>
            <a:r>
              <a:rPr lang="nb-NO" dirty="0"/>
              <a:t>Fyll inn mål fra fylkets arbeidsplan og gjerne egne mål</a:t>
            </a:r>
          </a:p>
          <a:p>
            <a:endParaRPr lang="nb-NO" dirty="0"/>
          </a:p>
          <a:p>
            <a:endParaRPr lang="nb-NO" dirty="0"/>
          </a:p>
        </p:txBody>
      </p:sp>
      <p:sp>
        <p:nvSpPr>
          <p:cNvPr id="4" name="Plassholder for lysbildenummer 3"/>
          <p:cNvSpPr>
            <a:spLocks noGrp="1"/>
          </p:cNvSpPr>
          <p:nvPr>
            <p:ph type="sldNum" sz="quarter" idx="10"/>
          </p:nvPr>
        </p:nvSpPr>
        <p:spPr/>
        <p:txBody>
          <a:bodyPr/>
          <a:lstStyle/>
          <a:p>
            <a:fld id="{7836E9E7-3833-4016-B637-802C33B27AE1}" type="slidenum">
              <a:rPr lang="nb-NO" smtClean="0"/>
              <a:t>3</a:t>
            </a:fld>
            <a:endParaRPr lang="nb-NO"/>
          </a:p>
        </p:txBody>
      </p:sp>
    </p:spTree>
    <p:extLst>
      <p:ext uri="{BB962C8B-B14F-4D97-AF65-F5344CB8AC3E}">
        <p14:creationId xmlns:p14="http://schemas.microsoft.com/office/powerpoint/2010/main" val="2061690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Mål for medlemstall i fylket: gjerne delmål</a:t>
            </a:r>
          </a:p>
          <a:p>
            <a:r>
              <a:rPr lang="nb-NO" dirty="0"/>
              <a:t>Skal det jobbes for å starte nye lokallag eller videreutvikle de dere har fra før?</a:t>
            </a:r>
          </a:p>
          <a:p>
            <a:endParaRPr lang="nb-NO" dirty="0"/>
          </a:p>
          <a:p>
            <a:endParaRPr lang="nb-NO" dirty="0"/>
          </a:p>
          <a:p>
            <a:endParaRPr lang="nb-NO" dirty="0"/>
          </a:p>
        </p:txBody>
      </p:sp>
      <p:sp>
        <p:nvSpPr>
          <p:cNvPr id="4" name="Plassholder for lysbildenummer 3"/>
          <p:cNvSpPr>
            <a:spLocks noGrp="1"/>
          </p:cNvSpPr>
          <p:nvPr>
            <p:ph type="sldNum" sz="quarter" idx="10"/>
          </p:nvPr>
        </p:nvSpPr>
        <p:spPr/>
        <p:txBody>
          <a:bodyPr/>
          <a:lstStyle/>
          <a:p>
            <a:fld id="{7836E9E7-3833-4016-B637-802C33B27AE1}" type="slidenum">
              <a:rPr lang="nb-NO" smtClean="0"/>
              <a:t>4</a:t>
            </a:fld>
            <a:endParaRPr lang="nb-NO"/>
          </a:p>
        </p:txBody>
      </p:sp>
    </p:spTree>
    <p:extLst>
      <p:ext uri="{BB962C8B-B14F-4D97-AF65-F5344CB8AC3E}">
        <p14:creationId xmlns:p14="http://schemas.microsoft.com/office/powerpoint/2010/main" val="3545756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Tidligere lå denne hos sentralstyret, det mener jeg ikke er riktig da det er så store forskjeller fra fylke til fylke. Jeg ønsker at dere noterer dere noen punkter basert på hva vi har sett fungerer hos dere og implementerer dette i deres arbeid og arbeidsplan.</a:t>
            </a:r>
          </a:p>
          <a:p>
            <a:endParaRPr lang="nb-NO" dirty="0"/>
          </a:p>
          <a:p>
            <a:endParaRPr lang="nb-NO" dirty="0"/>
          </a:p>
        </p:txBody>
      </p:sp>
      <p:sp>
        <p:nvSpPr>
          <p:cNvPr id="4" name="Plassholder for lysbildenummer 3"/>
          <p:cNvSpPr>
            <a:spLocks noGrp="1"/>
          </p:cNvSpPr>
          <p:nvPr>
            <p:ph type="sldNum" sz="quarter" idx="10"/>
          </p:nvPr>
        </p:nvSpPr>
        <p:spPr/>
        <p:txBody>
          <a:bodyPr/>
          <a:lstStyle/>
          <a:p>
            <a:fld id="{7836E9E7-3833-4016-B637-802C33B27AE1}" type="slidenum">
              <a:rPr lang="nb-NO" smtClean="0"/>
              <a:t>5</a:t>
            </a:fld>
            <a:endParaRPr lang="nb-NO"/>
          </a:p>
        </p:txBody>
      </p:sp>
    </p:spTree>
    <p:extLst>
      <p:ext uri="{BB962C8B-B14F-4D97-AF65-F5344CB8AC3E}">
        <p14:creationId xmlns:p14="http://schemas.microsoft.com/office/powerpoint/2010/main" val="19252709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5.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0.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3.emf"/><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1.emf"/><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1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2.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3.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3.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4.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5.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5.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6.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3.emf"/><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7.emf"/><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15.emf"/></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8.em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0.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1.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1.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2.em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13.emf"/><Relationship Id="rId1" Type="http://schemas.openxmlformats.org/officeDocument/2006/relationships/slideMaster" Target="../slideMasters/slideMaster4.xml"/><Relationship Id="rId4" Type="http://schemas.openxmlformats.org/officeDocument/2006/relationships/image" Target="../media/image6.emf"/></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8B94902-CABE-624A-9E68-43BFAF045121}"/>
              </a:ext>
            </a:extLst>
          </p:cNvPr>
          <p:cNvPicPr>
            <a:picLocks noChangeAspect="1"/>
          </p:cNvPicPr>
          <p:nvPr/>
        </p:nvPicPr>
        <p:blipFill>
          <a:blip r:embed="rId2"/>
          <a:stretch>
            <a:fillRect/>
          </a:stretch>
        </p:blipFill>
        <p:spPr>
          <a:xfrm>
            <a:off x="-7911" y="2619375"/>
            <a:ext cx="12207821" cy="4238625"/>
          </a:xfrm>
          <a:prstGeom prst="rect">
            <a:avLst/>
          </a:prstGeom>
        </p:spPr>
      </p:pic>
      <p:sp>
        <p:nvSpPr>
          <p:cNvPr id="2" name="Tittel 1">
            <a:extLst>
              <a:ext uri="{FF2B5EF4-FFF2-40B4-BE49-F238E27FC236}">
                <a16:creationId xmlns:a16="http://schemas.microsoft.com/office/drawing/2014/main" id="{F530661F-3D74-9D4A-94F2-414DE351B0E7}"/>
              </a:ext>
            </a:extLst>
          </p:cNvPr>
          <p:cNvSpPr>
            <a:spLocks noGrp="1"/>
          </p:cNvSpPr>
          <p:nvPr>
            <p:ph type="title"/>
          </p:nvPr>
        </p:nvSpPr>
        <p:spPr/>
        <p:txBody>
          <a:bodyPr/>
          <a:lstStyle/>
          <a:p>
            <a:r>
              <a:rPr lang="nb-NO"/>
              <a:t>Klikk for å redigere tittelstil</a:t>
            </a:r>
            <a:endParaRPr lang="nb-NO" dirty="0"/>
          </a:p>
        </p:txBody>
      </p:sp>
      <p:sp>
        <p:nvSpPr>
          <p:cNvPr id="3" name="Plassholder for dato 2">
            <a:extLst>
              <a:ext uri="{FF2B5EF4-FFF2-40B4-BE49-F238E27FC236}">
                <a16:creationId xmlns:a16="http://schemas.microsoft.com/office/drawing/2014/main" id="{CA4788EF-1422-6C40-98CD-00AF4430CFAC}"/>
              </a:ext>
            </a:extLst>
          </p:cNvPr>
          <p:cNvSpPr>
            <a:spLocks noGrp="1"/>
          </p:cNvSpPr>
          <p:nvPr>
            <p:ph type="dt" sz="half" idx="10"/>
          </p:nvPr>
        </p:nvSpPr>
        <p:spPr/>
        <p:txBody>
          <a:bodyPr/>
          <a:lstStyle>
            <a:lvl1pPr>
              <a:defRPr>
                <a:solidFill>
                  <a:srgbClr val="FCF8E7"/>
                </a:solidFill>
              </a:defRPr>
            </a:lvl1pPr>
          </a:lstStyle>
          <a:p>
            <a:fld id="{88DC0009-CF25-47F5-819B-B57987626BF4}" type="datetimeFigureOut">
              <a:rPr lang="nb-NO" smtClean="0"/>
              <a:t>06.03.2020</a:t>
            </a:fld>
            <a:endParaRPr lang="nb-NO"/>
          </a:p>
        </p:txBody>
      </p:sp>
      <p:sp>
        <p:nvSpPr>
          <p:cNvPr id="4" name="Plassholder for bunntekst 3">
            <a:extLst>
              <a:ext uri="{FF2B5EF4-FFF2-40B4-BE49-F238E27FC236}">
                <a16:creationId xmlns:a16="http://schemas.microsoft.com/office/drawing/2014/main" id="{122A40BB-E24B-6C48-A85D-D973BB9434F7}"/>
              </a:ext>
            </a:extLst>
          </p:cNvPr>
          <p:cNvSpPr>
            <a:spLocks noGrp="1"/>
          </p:cNvSpPr>
          <p:nvPr>
            <p:ph type="ftr" sz="quarter" idx="11"/>
          </p:nvPr>
        </p:nvSpPr>
        <p:spPr/>
        <p:txBody>
          <a:bodyPr/>
          <a:lstStyle>
            <a:lvl1pPr>
              <a:defRPr>
                <a:solidFill>
                  <a:srgbClr val="FCF8E7"/>
                </a:solidFill>
              </a:defRPr>
            </a:lvl1pPr>
          </a:lstStyle>
          <a:p>
            <a:endParaRPr lang="nb-NO"/>
          </a:p>
        </p:txBody>
      </p:sp>
      <p:sp>
        <p:nvSpPr>
          <p:cNvPr id="5" name="Plassholder for lysbildenummer 4">
            <a:extLst>
              <a:ext uri="{FF2B5EF4-FFF2-40B4-BE49-F238E27FC236}">
                <a16:creationId xmlns:a16="http://schemas.microsoft.com/office/drawing/2014/main" id="{223B41D3-D414-4F43-820B-896BF866C8CC}"/>
              </a:ext>
            </a:extLst>
          </p:cNvPr>
          <p:cNvSpPr>
            <a:spLocks noGrp="1"/>
          </p:cNvSpPr>
          <p:nvPr>
            <p:ph type="sldNum" sz="quarter" idx="12"/>
          </p:nvPr>
        </p:nvSpPr>
        <p:spPr/>
        <p:txBody>
          <a:bodyPr/>
          <a:lstStyle>
            <a:lvl1pPr>
              <a:defRPr>
                <a:solidFill>
                  <a:srgbClr val="FCF8E7"/>
                </a:solidFill>
              </a:defRPr>
            </a:lvl1pPr>
          </a:lstStyle>
          <a:p>
            <a:fld id="{D5540CF9-03E0-4839-BCF8-EEC8571EF919}" type="slidenum">
              <a:rPr lang="nb-NO" smtClean="0"/>
              <a:t>‹#›</a:t>
            </a:fld>
            <a:endParaRPr lang="nb-NO"/>
          </a:p>
        </p:txBody>
      </p:sp>
      <p:pic>
        <p:nvPicPr>
          <p:cNvPr id="10" name="Bilde 9">
            <a:extLst>
              <a:ext uri="{FF2B5EF4-FFF2-40B4-BE49-F238E27FC236}">
                <a16:creationId xmlns:a16="http://schemas.microsoft.com/office/drawing/2014/main" id="{A9E3344D-E1F3-5A4B-BA58-B32883EEE902}"/>
              </a:ext>
            </a:extLst>
          </p:cNvPr>
          <p:cNvPicPr>
            <a:picLocks noChangeAspect="1"/>
          </p:cNvPicPr>
          <p:nvPr/>
        </p:nvPicPr>
        <p:blipFill>
          <a:blip r:embed="rId3"/>
          <a:stretch>
            <a:fillRect/>
          </a:stretch>
        </p:blipFill>
        <p:spPr>
          <a:xfrm>
            <a:off x="5444407" y="2329506"/>
            <a:ext cx="3772431" cy="2518719"/>
          </a:xfrm>
          <a:prstGeom prst="rect">
            <a:avLst/>
          </a:prstGeom>
        </p:spPr>
      </p:pic>
      <p:pic>
        <p:nvPicPr>
          <p:cNvPr id="16" name="Bilde 15">
            <a:extLst>
              <a:ext uri="{FF2B5EF4-FFF2-40B4-BE49-F238E27FC236}">
                <a16:creationId xmlns:a16="http://schemas.microsoft.com/office/drawing/2014/main" id="{F07A023C-BB0B-C94F-BECB-369B4C4CB178}"/>
              </a:ext>
            </a:extLst>
          </p:cNvPr>
          <p:cNvPicPr>
            <a:picLocks noChangeAspect="1"/>
          </p:cNvPicPr>
          <p:nvPr/>
        </p:nvPicPr>
        <p:blipFill>
          <a:blip r:embed="rId4"/>
          <a:stretch>
            <a:fillRect/>
          </a:stretch>
        </p:blipFill>
        <p:spPr>
          <a:xfrm>
            <a:off x="7350992" y="2654858"/>
            <a:ext cx="5143500" cy="5245100"/>
          </a:xfrm>
          <a:prstGeom prst="rect">
            <a:avLst/>
          </a:prstGeom>
        </p:spPr>
      </p:pic>
      <p:pic>
        <p:nvPicPr>
          <p:cNvPr id="9" name="Bilde 8" descr="Et bilde som inneholder tegning&#10;&#10;Automatisk generert beskrivelse">
            <a:extLst>
              <a:ext uri="{FF2B5EF4-FFF2-40B4-BE49-F238E27FC236}">
                <a16:creationId xmlns:a16="http://schemas.microsoft.com/office/drawing/2014/main" id="{F518A67D-8306-D747-B247-DE77882D9570}"/>
              </a:ext>
            </a:extLst>
          </p:cNvPr>
          <p:cNvPicPr>
            <a:picLocks noChangeAspect="1"/>
          </p:cNvPicPr>
          <p:nvPr/>
        </p:nvPicPr>
        <p:blipFill>
          <a:blip r:embed="rId5"/>
          <a:stretch>
            <a:fillRect/>
          </a:stretch>
        </p:blipFill>
        <p:spPr>
          <a:xfrm>
            <a:off x="507859" y="5575852"/>
            <a:ext cx="2068892" cy="790437"/>
          </a:xfrm>
          <a:prstGeom prst="rect">
            <a:avLst/>
          </a:prstGeom>
        </p:spPr>
      </p:pic>
    </p:spTree>
    <p:extLst>
      <p:ext uri="{BB962C8B-B14F-4D97-AF65-F5344CB8AC3E}">
        <p14:creationId xmlns:p14="http://schemas.microsoft.com/office/powerpoint/2010/main" val="1311060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5A317BEB-4B43-4B47-A8CD-422CEC377B46}"/>
              </a:ext>
            </a:extLst>
          </p:cNvPr>
          <p:cNvSpPr>
            <a:spLocks noGrp="1"/>
          </p:cNvSpPr>
          <p:nvPr>
            <p:ph type="dt" sz="half" idx="10"/>
          </p:nvPr>
        </p:nvSpPr>
        <p:spPr/>
        <p:txBody>
          <a:bodyPr/>
          <a:lstStyle/>
          <a:p>
            <a:fld id="{88DC0009-CF25-47F5-819B-B57987626BF4}" type="datetimeFigureOut">
              <a:rPr lang="nb-NO" smtClean="0"/>
              <a:t>06.03.2020</a:t>
            </a:fld>
            <a:endParaRPr lang="nb-NO"/>
          </a:p>
        </p:txBody>
      </p:sp>
      <p:sp>
        <p:nvSpPr>
          <p:cNvPr id="3" name="Plassholder for bunntekst 2">
            <a:extLst>
              <a:ext uri="{FF2B5EF4-FFF2-40B4-BE49-F238E27FC236}">
                <a16:creationId xmlns:a16="http://schemas.microsoft.com/office/drawing/2014/main" id="{BB93C132-8E01-0145-AC19-FC51BBED9E7D}"/>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E90A137C-5FEC-2144-A0C6-3FDC4FD5F29B}"/>
              </a:ext>
            </a:extLst>
          </p:cNvPr>
          <p:cNvSpPr>
            <a:spLocks noGrp="1"/>
          </p:cNvSpPr>
          <p:nvPr>
            <p:ph type="sldNum" sz="quarter" idx="12"/>
          </p:nvPr>
        </p:nvSpPr>
        <p:spPr/>
        <p:txBody>
          <a:bodyPr/>
          <a:lstStyle/>
          <a:p>
            <a:fld id="{D5540CF9-03E0-4839-BCF8-EEC8571EF919}" type="slidenum">
              <a:rPr lang="nb-NO" smtClean="0"/>
              <a:t>‹#›</a:t>
            </a:fld>
            <a:endParaRPr lang="nb-NO"/>
          </a:p>
        </p:txBody>
      </p:sp>
      <p:pic>
        <p:nvPicPr>
          <p:cNvPr id="5" name="Bilde 4">
            <a:extLst>
              <a:ext uri="{FF2B5EF4-FFF2-40B4-BE49-F238E27FC236}">
                <a16:creationId xmlns:a16="http://schemas.microsoft.com/office/drawing/2014/main" id="{338154CA-E403-3643-8722-8C3663239922}"/>
              </a:ext>
            </a:extLst>
          </p:cNvPr>
          <p:cNvPicPr>
            <a:picLocks noChangeAspect="1"/>
          </p:cNvPicPr>
          <p:nvPr/>
        </p:nvPicPr>
        <p:blipFill>
          <a:blip r:embed="rId2"/>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3479968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A984FE3-E822-364B-8AD0-C9993A79973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4F9D3A7E-1004-534F-8BC1-6F329B5E8C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0FA2B969-EAE8-4C44-9A6E-3839B60F11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9009A63-7A36-4D4F-9C34-ACD330A71A70}"/>
              </a:ext>
            </a:extLst>
          </p:cNvPr>
          <p:cNvSpPr>
            <a:spLocks noGrp="1"/>
          </p:cNvSpPr>
          <p:nvPr>
            <p:ph type="dt" sz="half" idx="10"/>
          </p:nvPr>
        </p:nvSpPr>
        <p:spPr/>
        <p:txBody>
          <a:bodyPr/>
          <a:lstStyle/>
          <a:p>
            <a:fld id="{88DC0009-CF25-47F5-819B-B57987626BF4}" type="datetimeFigureOut">
              <a:rPr lang="nb-NO" smtClean="0"/>
              <a:t>06.03.2020</a:t>
            </a:fld>
            <a:endParaRPr lang="nb-NO"/>
          </a:p>
        </p:txBody>
      </p:sp>
      <p:sp>
        <p:nvSpPr>
          <p:cNvPr id="6" name="Plassholder for bunntekst 5">
            <a:extLst>
              <a:ext uri="{FF2B5EF4-FFF2-40B4-BE49-F238E27FC236}">
                <a16:creationId xmlns:a16="http://schemas.microsoft.com/office/drawing/2014/main" id="{0FE5AC4C-242D-804C-8D15-82149963207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B8BDD99-31E1-7F4B-82DA-FAFB35F5EED6}"/>
              </a:ext>
            </a:extLst>
          </p:cNvPr>
          <p:cNvSpPr>
            <a:spLocks noGrp="1"/>
          </p:cNvSpPr>
          <p:nvPr>
            <p:ph type="sldNum" sz="quarter" idx="12"/>
          </p:nvPr>
        </p:nvSpPr>
        <p:spPr/>
        <p:txBody>
          <a:bodyPr/>
          <a:lstStyle/>
          <a:p>
            <a:fld id="{D5540CF9-03E0-4839-BCF8-EEC8571EF919}" type="slidenum">
              <a:rPr lang="nb-NO" smtClean="0"/>
              <a:t>‹#›</a:t>
            </a:fld>
            <a:endParaRPr lang="nb-NO"/>
          </a:p>
        </p:txBody>
      </p:sp>
      <p:pic>
        <p:nvPicPr>
          <p:cNvPr id="8" name="Bilde 7">
            <a:extLst>
              <a:ext uri="{FF2B5EF4-FFF2-40B4-BE49-F238E27FC236}">
                <a16:creationId xmlns:a16="http://schemas.microsoft.com/office/drawing/2014/main" id="{65686FC5-90EB-8E40-8162-3FB2D8094E61}"/>
              </a:ext>
            </a:extLst>
          </p:cNvPr>
          <p:cNvPicPr>
            <a:picLocks noChangeAspect="1"/>
          </p:cNvPicPr>
          <p:nvPr/>
        </p:nvPicPr>
        <p:blipFill>
          <a:blip r:embed="rId2"/>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4232204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91067E-1F62-0A47-AA90-37948489EB7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F237F7E9-2123-9A41-BB60-4011F552D4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E6193098-1041-8248-902F-2E0631389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69E8B4D1-B34A-214A-9B1D-BB68EE1EA64D}"/>
              </a:ext>
            </a:extLst>
          </p:cNvPr>
          <p:cNvSpPr>
            <a:spLocks noGrp="1"/>
          </p:cNvSpPr>
          <p:nvPr>
            <p:ph type="dt" sz="half" idx="10"/>
          </p:nvPr>
        </p:nvSpPr>
        <p:spPr/>
        <p:txBody>
          <a:bodyPr/>
          <a:lstStyle/>
          <a:p>
            <a:fld id="{88DC0009-CF25-47F5-819B-B57987626BF4}" type="datetimeFigureOut">
              <a:rPr lang="nb-NO" smtClean="0"/>
              <a:t>06.03.2020</a:t>
            </a:fld>
            <a:endParaRPr lang="nb-NO"/>
          </a:p>
        </p:txBody>
      </p:sp>
      <p:sp>
        <p:nvSpPr>
          <p:cNvPr id="6" name="Plassholder for bunntekst 5">
            <a:extLst>
              <a:ext uri="{FF2B5EF4-FFF2-40B4-BE49-F238E27FC236}">
                <a16:creationId xmlns:a16="http://schemas.microsoft.com/office/drawing/2014/main" id="{EA7B4314-9F46-A642-A02B-BCE37F76C43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809CBC-EB68-A248-98DD-B4CD3DDE9BC8}"/>
              </a:ext>
            </a:extLst>
          </p:cNvPr>
          <p:cNvSpPr>
            <a:spLocks noGrp="1"/>
          </p:cNvSpPr>
          <p:nvPr>
            <p:ph type="sldNum" sz="quarter" idx="12"/>
          </p:nvPr>
        </p:nvSpPr>
        <p:spPr/>
        <p:txBody>
          <a:bodyPr/>
          <a:lstStyle/>
          <a:p>
            <a:fld id="{D5540CF9-03E0-4839-BCF8-EEC8571EF919}" type="slidenum">
              <a:rPr lang="nb-NO" smtClean="0"/>
              <a:t>‹#›</a:t>
            </a:fld>
            <a:endParaRPr lang="nb-NO"/>
          </a:p>
        </p:txBody>
      </p:sp>
      <p:pic>
        <p:nvPicPr>
          <p:cNvPr id="8" name="Bilde 7">
            <a:extLst>
              <a:ext uri="{FF2B5EF4-FFF2-40B4-BE49-F238E27FC236}">
                <a16:creationId xmlns:a16="http://schemas.microsoft.com/office/drawing/2014/main" id="{3100F1C1-DD9F-6A44-85E1-515A3ED63D97}"/>
              </a:ext>
            </a:extLst>
          </p:cNvPr>
          <p:cNvPicPr>
            <a:picLocks noChangeAspect="1"/>
          </p:cNvPicPr>
          <p:nvPr/>
        </p:nvPicPr>
        <p:blipFill>
          <a:blip r:embed="rId2"/>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661145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B7DA7D-FB54-1545-9859-0CE846BC2DDA}"/>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6EDD7A96-0DB6-714C-8673-42957F5CBF43}"/>
              </a:ext>
            </a:extLst>
          </p:cNvPr>
          <p:cNvSpPr>
            <a:spLocks noGrp="1"/>
          </p:cNvSpPr>
          <p:nvPr>
            <p:ph type="body" orient="vert" idx="1"/>
          </p:nvPr>
        </p:nvSpPr>
        <p:spPr/>
        <p:txBody>
          <a:bodyPr vert="eaVert"/>
          <a:lstStyle>
            <a:lvl1pPr>
              <a:defRPr baseline="0">
                <a:latin typeface="Source Sans Pro" panose="020B0503030403020204" pitchFamily="34" charset="0"/>
              </a:defRPr>
            </a:lvl1pPr>
            <a:lvl2pPr>
              <a:defRPr baseline="0">
                <a:latin typeface="Source Sans Pro" panose="020B0503030403020204" pitchFamily="34" charset="0"/>
              </a:defRPr>
            </a:lvl2pPr>
            <a:lvl3pPr>
              <a:defRPr baseline="0">
                <a:latin typeface="Source Sans Pro" panose="020B0503030403020204" pitchFamily="34" charset="0"/>
              </a:defRPr>
            </a:lvl3pPr>
            <a:lvl4pPr>
              <a:defRPr baseline="0">
                <a:latin typeface="Source Sans Pro" panose="020B0503030403020204" pitchFamily="34" charset="0"/>
              </a:defRPr>
            </a:lvl4pPr>
            <a:lvl5pPr>
              <a:defRPr baseline="0">
                <a:latin typeface="Source Sans Pro" panose="020B05030304030202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939AD2A7-FE08-3342-B716-E11BADF9FD59}"/>
              </a:ext>
            </a:extLst>
          </p:cNvPr>
          <p:cNvSpPr>
            <a:spLocks noGrp="1"/>
          </p:cNvSpPr>
          <p:nvPr>
            <p:ph type="dt" sz="half" idx="10"/>
          </p:nvPr>
        </p:nvSpPr>
        <p:spPr/>
        <p:txBody>
          <a:bodyPr/>
          <a:lstStyle/>
          <a:p>
            <a:fld id="{88DC0009-CF25-47F5-819B-B57987626BF4}" type="datetimeFigureOut">
              <a:rPr lang="nb-NO" smtClean="0"/>
              <a:t>06.03.2020</a:t>
            </a:fld>
            <a:endParaRPr lang="nb-NO"/>
          </a:p>
        </p:txBody>
      </p:sp>
      <p:sp>
        <p:nvSpPr>
          <p:cNvPr id="5" name="Plassholder for bunntekst 4">
            <a:extLst>
              <a:ext uri="{FF2B5EF4-FFF2-40B4-BE49-F238E27FC236}">
                <a16:creationId xmlns:a16="http://schemas.microsoft.com/office/drawing/2014/main" id="{1E3EC881-BC53-B24B-9156-871C6CCCD6D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1D6DD70-5995-DF4E-B6C6-D9B72DAAF9D9}"/>
              </a:ext>
            </a:extLst>
          </p:cNvPr>
          <p:cNvSpPr>
            <a:spLocks noGrp="1"/>
          </p:cNvSpPr>
          <p:nvPr>
            <p:ph type="sldNum" sz="quarter" idx="12"/>
          </p:nvPr>
        </p:nvSpPr>
        <p:spPr/>
        <p:txBody>
          <a:bodyPr/>
          <a:lstStyle/>
          <a:p>
            <a:fld id="{D5540CF9-03E0-4839-BCF8-EEC8571EF919}" type="slidenum">
              <a:rPr lang="nb-NO" smtClean="0"/>
              <a:t>‹#›</a:t>
            </a:fld>
            <a:endParaRPr lang="nb-NO"/>
          </a:p>
        </p:txBody>
      </p:sp>
      <p:pic>
        <p:nvPicPr>
          <p:cNvPr id="7" name="Bilde 6">
            <a:extLst>
              <a:ext uri="{FF2B5EF4-FFF2-40B4-BE49-F238E27FC236}">
                <a16:creationId xmlns:a16="http://schemas.microsoft.com/office/drawing/2014/main" id="{92C8C963-DECB-4C41-8F24-7C72E7AD145D}"/>
              </a:ext>
            </a:extLst>
          </p:cNvPr>
          <p:cNvPicPr>
            <a:picLocks noChangeAspect="1"/>
          </p:cNvPicPr>
          <p:nvPr/>
        </p:nvPicPr>
        <p:blipFill>
          <a:blip r:embed="rId2"/>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712181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A2B9B678-6D69-3D4D-AE80-6874382F3FB4}"/>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5E1B7863-0CFB-7745-93BF-450D27B18E43}"/>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0ABDABD-3916-9142-9D3B-45F3C32FAEB1}"/>
              </a:ext>
            </a:extLst>
          </p:cNvPr>
          <p:cNvSpPr>
            <a:spLocks noGrp="1"/>
          </p:cNvSpPr>
          <p:nvPr>
            <p:ph type="dt" sz="half" idx="10"/>
          </p:nvPr>
        </p:nvSpPr>
        <p:spPr/>
        <p:txBody>
          <a:bodyPr/>
          <a:lstStyle/>
          <a:p>
            <a:fld id="{88DC0009-CF25-47F5-819B-B57987626BF4}" type="datetimeFigureOut">
              <a:rPr lang="nb-NO" smtClean="0"/>
              <a:t>06.03.2020</a:t>
            </a:fld>
            <a:endParaRPr lang="nb-NO"/>
          </a:p>
        </p:txBody>
      </p:sp>
      <p:sp>
        <p:nvSpPr>
          <p:cNvPr id="5" name="Plassholder for bunntekst 4">
            <a:extLst>
              <a:ext uri="{FF2B5EF4-FFF2-40B4-BE49-F238E27FC236}">
                <a16:creationId xmlns:a16="http://schemas.microsoft.com/office/drawing/2014/main" id="{E981CA03-E657-A740-A74D-4B468E73620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89C3D2A-D0D8-634E-BE0C-AB52D90162B5}"/>
              </a:ext>
            </a:extLst>
          </p:cNvPr>
          <p:cNvSpPr>
            <a:spLocks noGrp="1"/>
          </p:cNvSpPr>
          <p:nvPr>
            <p:ph type="sldNum" sz="quarter" idx="12"/>
          </p:nvPr>
        </p:nvSpPr>
        <p:spPr/>
        <p:txBody>
          <a:bodyPr/>
          <a:lstStyle/>
          <a:p>
            <a:fld id="{D5540CF9-03E0-4839-BCF8-EEC8571EF919}" type="slidenum">
              <a:rPr lang="nb-NO" smtClean="0"/>
              <a:t>‹#›</a:t>
            </a:fld>
            <a:endParaRPr lang="nb-NO"/>
          </a:p>
        </p:txBody>
      </p:sp>
      <p:pic>
        <p:nvPicPr>
          <p:cNvPr id="7" name="Bilde 6">
            <a:extLst>
              <a:ext uri="{FF2B5EF4-FFF2-40B4-BE49-F238E27FC236}">
                <a16:creationId xmlns:a16="http://schemas.microsoft.com/office/drawing/2014/main" id="{EE7C5F8D-9200-7445-8B21-0D6C6A651909}"/>
              </a:ext>
            </a:extLst>
          </p:cNvPr>
          <p:cNvPicPr>
            <a:picLocks noChangeAspect="1"/>
          </p:cNvPicPr>
          <p:nvPr/>
        </p:nvPicPr>
        <p:blipFill>
          <a:blip r:embed="rId2"/>
          <a:stretch>
            <a:fillRect/>
          </a:stretch>
        </p:blipFill>
        <p:spPr>
          <a:xfrm rot="5400000">
            <a:off x="-355389" y="5456138"/>
            <a:ext cx="1708134" cy="822541"/>
          </a:xfrm>
          <a:prstGeom prst="rect">
            <a:avLst/>
          </a:prstGeom>
        </p:spPr>
      </p:pic>
    </p:spTree>
    <p:extLst>
      <p:ext uri="{BB962C8B-B14F-4D97-AF65-F5344CB8AC3E}">
        <p14:creationId xmlns:p14="http://schemas.microsoft.com/office/powerpoint/2010/main" val="103842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8B94902-CABE-624A-9E68-43BFAF045121}"/>
              </a:ext>
            </a:extLst>
          </p:cNvPr>
          <p:cNvPicPr>
            <a:picLocks noChangeAspect="1"/>
          </p:cNvPicPr>
          <p:nvPr userDrawn="1"/>
        </p:nvPicPr>
        <p:blipFill>
          <a:blip r:embed="rId2"/>
          <a:srcRect/>
          <a:stretch/>
        </p:blipFill>
        <p:spPr>
          <a:xfrm>
            <a:off x="-7911" y="2619375"/>
            <a:ext cx="12207820" cy="4238625"/>
          </a:xfrm>
          <a:prstGeom prst="rect">
            <a:avLst/>
          </a:prstGeom>
        </p:spPr>
      </p:pic>
      <p:sp>
        <p:nvSpPr>
          <p:cNvPr id="2" name="Tittel 1">
            <a:extLst>
              <a:ext uri="{FF2B5EF4-FFF2-40B4-BE49-F238E27FC236}">
                <a16:creationId xmlns:a16="http://schemas.microsoft.com/office/drawing/2014/main" id="{F530661F-3D74-9D4A-94F2-414DE351B0E7}"/>
              </a:ext>
            </a:extLst>
          </p:cNvPr>
          <p:cNvSpPr>
            <a:spLocks noGrp="1"/>
          </p:cNvSpPr>
          <p:nvPr>
            <p:ph type="title"/>
          </p:nvPr>
        </p:nvSpPr>
        <p:spPr/>
        <p:txBody>
          <a:bodyPr/>
          <a:lstStyle/>
          <a:p>
            <a:r>
              <a:rPr lang="nb-NO"/>
              <a:t>Klikk for å redigere tittelstil</a:t>
            </a:r>
            <a:endParaRPr lang="nb-NO" dirty="0"/>
          </a:p>
        </p:txBody>
      </p:sp>
      <p:sp>
        <p:nvSpPr>
          <p:cNvPr id="3" name="Plassholder for dato 2">
            <a:extLst>
              <a:ext uri="{FF2B5EF4-FFF2-40B4-BE49-F238E27FC236}">
                <a16:creationId xmlns:a16="http://schemas.microsoft.com/office/drawing/2014/main" id="{CA4788EF-1422-6C40-98CD-00AF4430CFAC}"/>
              </a:ext>
            </a:extLst>
          </p:cNvPr>
          <p:cNvSpPr>
            <a:spLocks noGrp="1"/>
          </p:cNvSpPr>
          <p:nvPr>
            <p:ph type="dt" sz="half" idx="10"/>
          </p:nvPr>
        </p:nvSpPr>
        <p:spPr/>
        <p:txBody>
          <a:bodyPr/>
          <a:lstStyle>
            <a:lvl1pPr>
              <a:defRPr>
                <a:solidFill>
                  <a:srgbClr val="FCF8E7"/>
                </a:solidFill>
              </a:defRPr>
            </a:lvl1pPr>
          </a:lstStyle>
          <a:p>
            <a:fld id="{57380781-926D-6044-92E1-16022A381365}" type="datetimeFigureOut">
              <a:rPr lang="nb-NO" smtClean="0"/>
              <a:pPr/>
              <a:t>06.03.2020</a:t>
            </a:fld>
            <a:endParaRPr lang="nb-NO" dirty="0"/>
          </a:p>
        </p:txBody>
      </p:sp>
      <p:sp>
        <p:nvSpPr>
          <p:cNvPr id="4" name="Plassholder for bunntekst 3">
            <a:extLst>
              <a:ext uri="{FF2B5EF4-FFF2-40B4-BE49-F238E27FC236}">
                <a16:creationId xmlns:a16="http://schemas.microsoft.com/office/drawing/2014/main" id="{122A40BB-E24B-6C48-A85D-D973BB9434F7}"/>
              </a:ext>
            </a:extLst>
          </p:cNvPr>
          <p:cNvSpPr>
            <a:spLocks noGrp="1"/>
          </p:cNvSpPr>
          <p:nvPr>
            <p:ph type="ftr" sz="quarter" idx="11"/>
          </p:nvPr>
        </p:nvSpPr>
        <p:spPr/>
        <p:txBody>
          <a:bodyPr/>
          <a:lstStyle>
            <a:lvl1pPr>
              <a:defRPr>
                <a:solidFill>
                  <a:srgbClr val="FCF8E7"/>
                </a:solidFill>
              </a:defRPr>
            </a:lvl1pPr>
          </a:lstStyle>
          <a:p>
            <a:endParaRPr lang="nb-NO" dirty="0"/>
          </a:p>
        </p:txBody>
      </p:sp>
      <p:sp>
        <p:nvSpPr>
          <p:cNvPr id="5" name="Plassholder for lysbildenummer 4">
            <a:extLst>
              <a:ext uri="{FF2B5EF4-FFF2-40B4-BE49-F238E27FC236}">
                <a16:creationId xmlns:a16="http://schemas.microsoft.com/office/drawing/2014/main" id="{223B41D3-D414-4F43-820B-896BF866C8CC}"/>
              </a:ext>
            </a:extLst>
          </p:cNvPr>
          <p:cNvSpPr>
            <a:spLocks noGrp="1"/>
          </p:cNvSpPr>
          <p:nvPr>
            <p:ph type="sldNum" sz="quarter" idx="12"/>
          </p:nvPr>
        </p:nvSpPr>
        <p:spPr/>
        <p:txBody>
          <a:bodyPr/>
          <a:lstStyle>
            <a:lvl1pPr>
              <a:defRPr>
                <a:solidFill>
                  <a:srgbClr val="FCF8E7"/>
                </a:solidFill>
              </a:defRPr>
            </a:lvl1pPr>
          </a:lstStyle>
          <a:p>
            <a:fld id="{5D8FA432-46BA-8741-829D-3DD198A7ACA9}" type="slidenum">
              <a:rPr lang="nb-NO" smtClean="0"/>
              <a:pPr/>
              <a:t>‹#›</a:t>
            </a:fld>
            <a:endParaRPr lang="nb-NO" dirty="0"/>
          </a:p>
        </p:txBody>
      </p:sp>
      <p:pic>
        <p:nvPicPr>
          <p:cNvPr id="10" name="Bilde 9">
            <a:extLst>
              <a:ext uri="{FF2B5EF4-FFF2-40B4-BE49-F238E27FC236}">
                <a16:creationId xmlns:a16="http://schemas.microsoft.com/office/drawing/2014/main" id="{A9E3344D-E1F3-5A4B-BA58-B32883EEE902}"/>
              </a:ext>
            </a:extLst>
          </p:cNvPr>
          <p:cNvPicPr>
            <a:picLocks noChangeAspect="1"/>
          </p:cNvPicPr>
          <p:nvPr userDrawn="1"/>
        </p:nvPicPr>
        <p:blipFill>
          <a:blip r:embed="rId3"/>
          <a:stretch>
            <a:fillRect/>
          </a:stretch>
        </p:blipFill>
        <p:spPr>
          <a:xfrm>
            <a:off x="5444407" y="2329506"/>
            <a:ext cx="3772431" cy="2518719"/>
          </a:xfrm>
          <a:prstGeom prst="rect">
            <a:avLst/>
          </a:prstGeom>
        </p:spPr>
      </p:pic>
      <p:pic>
        <p:nvPicPr>
          <p:cNvPr id="16" name="Bilde 15">
            <a:extLst>
              <a:ext uri="{FF2B5EF4-FFF2-40B4-BE49-F238E27FC236}">
                <a16:creationId xmlns:a16="http://schemas.microsoft.com/office/drawing/2014/main" id="{F07A023C-BB0B-C94F-BECB-369B4C4CB178}"/>
              </a:ext>
            </a:extLst>
          </p:cNvPr>
          <p:cNvPicPr>
            <a:picLocks noChangeAspect="1"/>
          </p:cNvPicPr>
          <p:nvPr userDrawn="1"/>
        </p:nvPicPr>
        <p:blipFill>
          <a:blip r:embed="rId4"/>
          <a:srcRect/>
          <a:stretch/>
        </p:blipFill>
        <p:spPr>
          <a:xfrm>
            <a:off x="7350992" y="2654858"/>
            <a:ext cx="5143500" cy="5245100"/>
          </a:xfrm>
          <a:prstGeom prst="rect">
            <a:avLst/>
          </a:prstGeom>
        </p:spPr>
      </p:pic>
      <p:pic>
        <p:nvPicPr>
          <p:cNvPr id="9" name="Bilde 8" descr="Et bilde som inneholder tegning&#10;&#10;Automatisk generert beskrivelse">
            <a:extLst>
              <a:ext uri="{FF2B5EF4-FFF2-40B4-BE49-F238E27FC236}">
                <a16:creationId xmlns:a16="http://schemas.microsoft.com/office/drawing/2014/main" id="{0ACC8B6D-2AA8-CF4B-A04C-E32FDC9A658C}"/>
              </a:ext>
            </a:extLst>
          </p:cNvPr>
          <p:cNvPicPr>
            <a:picLocks noChangeAspect="1"/>
          </p:cNvPicPr>
          <p:nvPr userDrawn="1"/>
        </p:nvPicPr>
        <p:blipFill>
          <a:blip r:embed="rId5"/>
          <a:stretch>
            <a:fillRect/>
          </a:stretch>
        </p:blipFill>
        <p:spPr>
          <a:xfrm>
            <a:off x="507859" y="5575852"/>
            <a:ext cx="2068892" cy="790437"/>
          </a:xfrm>
          <a:prstGeom prst="rect">
            <a:avLst/>
          </a:prstGeom>
        </p:spPr>
      </p:pic>
    </p:spTree>
    <p:extLst>
      <p:ext uri="{BB962C8B-B14F-4D97-AF65-F5344CB8AC3E}">
        <p14:creationId xmlns:p14="http://schemas.microsoft.com/office/powerpoint/2010/main" val="1243642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EE35E563-E7E8-514E-B820-599E6198BBB6}"/>
              </a:ext>
            </a:extLst>
          </p:cNvPr>
          <p:cNvPicPr>
            <a:picLocks noChangeAspect="1"/>
          </p:cNvPicPr>
          <p:nvPr userDrawn="1"/>
        </p:nvPicPr>
        <p:blipFill>
          <a:blip r:embed="rId2"/>
          <a:srcRect/>
          <a:stretch/>
        </p:blipFill>
        <p:spPr>
          <a:xfrm>
            <a:off x="-14288" y="4271963"/>
            <a:ext cx="12236625" cy="2607468"/>
          </a:xfrm>
          <a:prstGeom prst="rect">
            <a:avLst/>
          </a:prstGeom>
        </p:spPr>
      </p:pic>
      <p:sp>
        <p:nvSpPr>
          <p:cNvPr id="2" name="Tittel 1">
            <a:extLst>
              <a:ext uri="{FF2B5EF4-FFF2-40B4-BE49-F238E27FC236}">
                <a16:creationId xmlns:a16="http://schemas.microsoft.com/office/drawing/2014/main" id="{57FDED0D-EFEC-044B-AECD-CFF1C6799CD4}"/>
              </a:ext>
            </a:extLst>
          </p:cNvPr>
          <p:cNvSpPr>
            <a:spLocks noGrp="1"/>
          </p:cNvSpPr>
          <p:nvPr>
            <p:ph type="ctrTitle"/>
          </p:nvPr>
        </p:nvSpPr>
        <p:spPr>
          <a:xfrm>
            <a:off x="560439" y="599412"/>
            <a:ext cx="11053916" cy="1753572"/>
          </a:xfrm>
        </p:spPr>
        <p:txBody>
          <a:bodyPr anchor="b"/>
          <a:lstStyle>
            <a:lvl1pPr algn="ctr">
              <a:defRPr sz="6000" baseline="0">
                <a:solidFill>
                  <a:schemeClr val="tx1"/>
                </a:solidFill>
                <a:latin typeface="Source Sans Pro Black" panose="020B0503030403020204" pitchFamily="34" charset="0"/>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FB49F18F-5657-5B4E-A2A8-29887C5A3DD8}"/>
              </a:ext>
            </a:extLst>
          </p:cNvPr>
          <p:cNvSpPr>
            <a:spLocks noGrp="1"/>
          </p:cNvSpPr>
          <p:nvPr>
            <p:ph type="subTitle" idx="1"/>
          </p:nvPr>
        </p:nvSpPr>
        <p:spPr>
          <a:xfrm>
            <a:off x="553065" y="2484592"/>
            <a:ext cx="11053915" cy="1655762"/>
          </a:xfrm>
        </p:spPr>
        <p:txBody>
          <a:bodyPr/>
          <a:lstStyle>
            <a:lvl1pPr marL="0" indent="0" algn="ctr">
              <a:buNone/>
              <a:defRPr sz="2400" baseline="0">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98F65ED0-64AE-7646-A62C-3DF18F9190F3}"/>
              </a:ext>
            </a:extLst>
          </p:cNvPr>
          <p:cNvSpPr>
            <a:spLocks noGrp="1"/>
          </p:cNvSpPr>
          <p:nvPr>
            <p:ph type="dt" sz="half" idx="10"/>
          </p:nvPr>
        </p:nvSpPr>
        <p:spPr/>
        <p:txBody>
          <a:bodyPr/>
          <a:lstStyle>
            <a:lvl1pPr>
              <a:defRPr>
                <a:solidFill>
                  <a:srgbClr val="FCF8E7"/>
                </a:solidFill>
              </a:defRPr>
            </a:lvl1pPr>
          </a:lstStyle>
          <a:p>
            <a:fld id="{57380781-926D-6044-92E1-16022A381365}" type="datetimeFigureOut">
              <a:rPr lang="nb-NO" smtClean="0"/>
              <a:pPr/>
              <a:t>06.03.2020</a:t>
            </a:fld>
            <a:endParaRPr lang="nb-NO" dirty="0"/>
          </a:p>
        </p:txBody>
      </p:sp>
      <p:sp>
        <p:nvSpPr>
          <p:cNvPr id="5" name="Plassholder for bunntekst 4">
            <a:extLst>
              <a:ext uri="{FF2B5EF4-FFF2-40B4-BE49-F238E27FC236}">
                <a16:creationId xmlns:a16="http://schemas.microsoft.com/office/drawing/2014/main" id="{AB0AE366-5FF2-0C4B-B933-FE07DEC7E4B4}"/>
              </a:ext>
            </a:extLst>
          </p:cNvPr>
          <p:cNvSpPr>
            <a:spLocks noGrp="1"/>
          </p:cNvSpPr>
          <p:nvPr>
            <p:ph type="ftr" sz="quarter" idx="11"/>
          </p:nvPr>
        </p:nvSpPr>
        <p:spPr/>
        <p:txBody>
          <a:bodyPr/>
          <a:lstStyle>
            <a:lvl1pPr>
              <a:defRPr>
                <a:solidFill>
                  <a:srgbClr val="FCF8E7"/>
                </a:solidFill>
              </a:defRPr>
            </a:lvl1pPr>
          </a:lstStyle>
          <a:p>
            <a:endParaRPr lang="nb-NO" dirty="0"/>
          </a:p>
        </p:txBody>
      </p:sp>
      <p:sp>
        <p:nvSpPr>
          <p:cNvPr id="6" name="Plassholder for lysbildenummer 5">
            <a:extLst>
              <a:ext uri="{FF2B5EF4-FFF2-40B4-BE49-F238E27FC236}">
                <a16:creationId xmlns:a16="http://schemas.microsoft.com/office/drawing/2014/main" id="{4009B007-A2BF-DD42-AE5B-4F8173F41302}"/>
              </a:ext>
            </a:extLst>
          </p:cNvPr>
          <p:cNvSpPr>
            <a:spLocks noGrp="1"/>
          </p:cNvSpPr>
          <p:nvPr>
            <p:ph type="sldNum" sz="quarter" idx="12"/>
          </p:nvPr>
        </p:nvSpPr>
        <p:spPr/>
        <p:txBody>
          <a:bodyPr/>
          <a:lstStyle>
            <a:lvl1pPr>
              <a:defRPr>
                <a:solidFill>
                  <a:srgbClr val="FCF8E7"/>
                </a:solidFill>
              </a:defRPr>
            </a:lvl1pPr>
          </a:lstStyle>
          <a:p>
            <a:fld id="{5D8FA432-46BA-8741-829D-3DD198A7ACA9}" type="slidenum">
              <a:rPr lang="nb-NO" smtClean="0"/>
              <a:pPr/>
              <a:t>‹#›</a:t>
            </a:fld>
            <a:endParaRPr lang="nb-NO" dirty="0"/>
          </a:p>
        </p:txBody>
      </p:sp>
      <p:pic>
        <p:nvPicPr>
          <p:cNvPr id="11" name="Bilde 10">
            <a:extLst>
              <a:ext uri="{FF2B5EF4-FFF2-40B4-BE49-F238E27FC236}">
                <a16:creationId xmlns:a16="http://schemas.microsoft.com/office/drawing/2014/main" id="{7F921A4F-F792-D141-BFED-0C5A5877C1C0}"/>
              </a:ext>
            </a:extLst>
          </p:cNvPr>
          <p:cNvPicPr>
            <a:picLocks noChangeAspect="1"/>
          </p:cNvPicPr>
          <p:nvPr userDrawn="1"/>
        </p:nvPicPr>
        <p:blipFill>
          <a:blip r:embed="rId3"/>
          <a:stretch>
            <a:fillRect/>
          </a:stretch>
        </p:blipFill>
        <p:spPr>
          <a:xfrm>
            <a:off x="10667999" y="5862369"/>
            <a:ext cx="1292225" cy="493981"/>
          </a:xfrm>
          <a:prstGeom prst="rect">
            <a:avLst/>
          </a:prstGeom>
        </p:spPr>
      </p:pic>
    </p:spTree>
    <p:extLst>
      <p:ext uri="{BB962C8B-B14F-4D97-AF65-F5344CB8AC3E}">
        <p14:creationId xmlns:p14="http://schemas.microsoft.com/office/powerpoint/2010/main" val="1703330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E4CB3899-EC47-B646-9585-6A41C7DBA26A}"/>
              </a:ext>
            </a:extLst>
          </p:cNvPr>
          <p:cNvPicPr>
            <a:picLocks noChangeAspect="1"/>
          </p:cNvPicPr>
          <p:nvPr userDrawn="1"/>
        </p:nvPicPr>
        <p:blipFill>
          <a:blip r:embed="rId2"/>
          <a:srcRect/>
          <a:stretch/>
        </p:blipFill>
        <p:spPr>
          <a:xfrm>
            <a:off x="-7035" y="3972950"/>
            <a:ext cx="12199035" cy="2906481"/>
          </a:xfrm>
          <a:prstGeom prst="rect">
            <a:avLst/>
          </a:prstGeom>
        </p:spPr>
      </p:pic>
      <p:pic>
        <p:nvPicPr>
          <p:cNvPr id="15" name="Bilde 14">
            <a:extLst>
              <a:ext uri="{FF2B5EF4-FFF2-40B4-BE49-F238E27FC236}">
                <a16:creationId xmlns:a16="http://schemas.microsoft.com/office/drawing/2014/main" id="{982FAD04-C6FD-CA4F-ACAC-34A0F8BB203E}"/>
              </a:ext>
            </a:extLst>
          </p:cNvPr>
          <p:cNvPicPr>
            <a:picLocks noChangeAspect="1"/>
          </p:cNvPicPr>
          <p:nvPr userDrawn="1"/>
        </p:nvPicPr>
        <p:blipFill>
          <a:blip r:embed="rId3"/>
          <a:stretch>
            <a:fillRect/>
          </a:stretch>
        </p:blipFill>
        <p:spPr>
          <a:xfrm>
            <a:off x="10458452" y="5706268"/>
            <a:ext cx="1708134" cy="822541"/>
          </a:xfrm>
          <a:prstGeom prst="rect">
            <a:avLst/>
          </a:prstGeom>
        </p:spPr>
      </p:pic>
      <p:sp>
        <p:nvSpPr>
          <p:cNvPr id="2" name="Tittel 1">
            <a:extLst>
              <a:ext uri="{FF2B5EF4-FFF2-40B4-BE49-F238E27FC236}">
                <a16:creationId xmlns:a16="http://schemas.microsoft.com/office/drawing/2014/main" id="{3C1B0077-E552-C946-9D5E-F091EC02F48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D26630D6-F47F-BE4F-BC5C-BA1BBE380A38}"/>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CB5F25A4-7035-8849-8ED1-89970791A454}"/>
              </a:ext>
            </a:extLst>
          </p:cNvPr>
          <p:cNvSpPr>
            <a:spLocks noGrp="1"/>
          </p:cNvSpPr>
          <p:nvPr>
            <p:ph type="dt" sz="half" idx="10"/>
          </p:nvPr>
        </p:nvSpPr>
        <p:spPr/>
        <p:txBody>
          <a:bodyPr/>
          <a:lstStyle>
            <a:lvl1pPr>
              <a:defRPr>
                <a:solidFill>
                  <a:srgbClr val="FCF8E7"/>
                </a:solidFill>
              </a:defRPr>
            </a:lvl1pPr>
          </a:lstStyle>
          <a:p>
            <a:fld id="{57380781-926D-6044-92E1-16022A381365}" type="datetimeFigureOut">
              <a:rPr lang="nb-NO" smtClean="0"/>
              <a:pPr/>
              <a:t>06.03.2020</a:t>
            </a:fld>
            <a:endParaRPr lang="nb-NO" dirty="0"/>
          </a:p>
        </p:txBody>
      </p:sp>
      <p:sp>
        <p:nvSpPr>
          <p:cNvPr id="5" name="Plassholder for bunntekst 4">
            <a:extLst>
              <a:ext uri="{FF2B5EF4-FFF2-40B4-BE49-F238E27FC236}">
                <a16:creationId xmlns:a16="http://schemas.microsoft.com/office/drawing/2014/main" id="{9659BEF1-65E0-B544-BE16-1615ECAA137A}"/>
              </a:ext>
            </a:extLst>
          </p:cNvPr>
          <p:cNvSpPr>
            <a:spLocks noGrp="1"/>
          </p:cNvSpPr>
          <p:nvPr>
            <p:ph type="ftr" sz="quarter" idx="11"/>
          </p:nvPr>
        </p:nvSpPr>
        <p:spPr/>
        <p:txBody>
          <a:bodyPr/>
          <a:lstStyle>
            <a:lvl1pPr>
              <a:defRPr>
                <a:solidFill>
                  <a:srgbClr val="FCF8E7"/>
                </a:solidFill>
              </a:defRPr>
            </a:lvl1pPr>
          </a:lstStyle>
          <a:p>
            <a:endParaRPr lang="nb-NO" dirty="0"/>
          </a:p>
        </p:txBody>
      </p:sp>
      <p:sp>
        <p:nvSpPr>
          <p:cNvPr id="6" name="Plassholder for lysbildenummer 5">
            <a:extLst>
              <a:ext uri="{FF2B5EF4-FFF2-40B4-BE49-F238E27FC236}">
                <a16:creationId xmlns:a16="http://schemas.microsoft.com/office/drawing/2014/main" id="{F9863859-EE8E-9F47-8908-A7747D4F9099}"/>
              </a:ext>
            </a:extLst>
          </p:cNvPr>
          <p:cNvSpPr>
            <a:spLocks noGrp="1"/>
          </p:cNvSpPr>
          <p:nvPr>
            <p:ph type="sldNum" sz="quarter" idx="12"/>
          </p:nvPr>
        </p:nvSpPr>
        <p:spPr/>
        <p:txBody>
          <a:bodyPr/>
          <a:lstStyle>
            <a:lvl1pPr>
              <a:defRPr>
                <a:solidFill>
                  <a:schemeClr val="accent2"/>
                </a:solidFill>
              </a:defRPr>
            </a:lvl1pPr>
          </a:lstStyle>
          <a:p>
            <a:fld id="{5D8FA432-46BA-8741-829D-3DD198A7ACA9}" type="slidenum">
              <a:rPr lang="nb-NO" smtClean="0"/>
              <a:pPr/>
              <a:t>‹#›</a:t>
            </a:fld>
            <a:endParaRPr lang="nb-NO" dirty="0"/>
          </a:p>
        </p:txBody>
      </p:sp>
    </p:spTree>
    <p:extLst>
      <p:ext uri="{BB962C8B-B14F-4D97-AF65-F5344CB8AC3E}">
        <p14:creationId xmlns:p14="http://schemas.microsoft.com/office/powerpoint/2010/main" val="2963768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tel og innhold">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E4CB3899-EC47-B646-9585-6A41C7DBA26A}"/>
              </a:ext>
            </a:extLst>
          </p:cNvPr>
          <p:cNvPicPr>
            <a:picLocks noChangeAspect="1"/>
          </p:cNvPicPr>
          <p:nvPr userDrawn="1"/>
        </p:nvPicPr>
        <p:blipFill>
          <a:blip r:embed="rId2"/>
          <a:srcRect/>
          <a:stretch/>
        </p:blipFill>
        <p:spPr>
          <a:xfrm>
            <a:off x="0" y="4806481"/>
            <a:ext cx="8610600" cy="2051518"/>
          </a:xfrm>
          <a:prstGeom prst="rect">
            <a:avLst/>
          </a:prstGeom>
          <a:effectLst>
            <a:reflection stA="45000" endPos="0" dist="50800" dir="5400000" sy="-100000" algn="bl" rotWithShape="0"/>
          </a:effectLst>
        </p:spPr>
      </p:pic>
      <p:pic>
        <p:nvPicPr>
          <p:cNvPr id="15" name="Bilde 14">
            <a:extLst>
              <a:ext uri="{FF2B5EF4-FFF2-40B4-BE49-F238E27FC236}">
                <a16:creationId xmlns:a16="http://schemas.microsoft.com/office/drawing/2014/main" id="{982FAD04-C6FD-CA4F-ACAC-34A0F8BB203E}"/>
              </a:ext>
            </a:extLst>
          </p:cNvPr>
          <p:cNvPicPr>
            <a:picLocks noChangeAspect="1"/>
          </p:cNvPicPr>
          <p:nvPr userDrawn="1"/>
        </p:nvPicPr>
        <p:blipFill>
          <a:blip r:embed="rId3"/>
          <a:stretch>
            <a:fillRect/>
          </a:stretch>
        </p:blipFill>
        <p:spPr>
          <a:xfrm>
            <a:off x="10458452" y="5706268"/>
            <a:ext cx="1708134" cy="822541"/>
          </a:xfrm>
          <a:prstGeom prst="rect">
            <a:avLst/>
          </a:prstGeom>
        </p:spPr>
      </p:pic>
      <p:sp>
        <p:nvSpPr>
          <p:cNvPr id="2" name="Tittel 1">
            <a:extLst>
              <a:ext uri="{FF2B5EF4-FFF2-40B4-BE49-F238E27FC236}">
                <a16:creationId xmlns:a16="http://schemas.microsoft.com/office/drawing/2014/main" id="{3C1B0077-E552-C946-9D5E-F091EC02F483}"/>
              </a:ext>
            </a:extLst>
          </p:cNvPr>
          <p:cNvSpPr>
            <a:spLocks noGrp="1"/>
          </p:cNvSpPr>
          <p:nvPr>
            <p:ph type="title"/>
          </p:nvPr>
        </p:nvSpPr>
        <p:spPr>
          <a:xfrm>
            <a:off x="838200" y="416323"/>
            <a:ext cx="10515600" cy="1325563"/>
          </a:xfrm>
        </p:spPr>
        <p:txBody>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D26630D6-F47F-BE4F-BC5C-BA1BBE380A38}"/>
              </a:ext>
            </a:extLst>
          </p:cNvPr>
          <p:cNvSpPr>
            <a:spLocks noGrp="1"/>
          </p:cNvSpPr>
          <p:nvPr>
            <p:ph idx="1"/>
          </p:nvPr>
        </p:nvSpPr>
        <p:spPr>
          <a:xfrm>
            <a:off x="838200" y="1969259"/>
            <a:ext cx="10515600" cy="314685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CB5F25A4-7035-8849-8ED1-89970791A454}"/>
              </a:ext>
            </a:extLst>
          </p:cNvPr>
          <p:cNvSpPr>
            <a:spLocks noGrp="1"/>
          </p:cNvSpPr>
          <p:nvPr>
            <p:ph type="dt" sz="half" idx="10"/>
          </p:nvPr>
        </p:nvSpPr>
        <p:spPr/>
        <p:txBody>
          <a:bodyPr/>
          <a:lstStyle>
            <a:lvl1pPr>
              <a:defRPr>
                <a:solidFill>
                  <a:schemeClr val="bg1"/>
                </a:solidFill>
              </a:defRPr>
            </a:lvl1pPr>
          </a:lstStyle>
          <a:p>
            <a:fld id="{57380781-926D-6044-92E1-16022A381365}" type="datetimeFigureOut">
              <a:rPr lang="nb-NO" smtClean="0"/>
              <a:pPr/>
              <a:t>06.03.2020</a:t>
            </a:fld>
            <a:endParaRPr lang="nb-NO" dirty="0"/>
          </a:p>
        </p:txBody>
      </p:sp>
      <p:sp>
        <p:nvSpPr>
          <p:cNvPr id="5" name="Plassholder for bunntekst 4">
            <a:extLst>
              <a:ext uri="{FF2B5EF4-FFF2-40B4-BE49-F238E27FC236}">
                <a16:creationId xmlns:a16="http://schemas.microsoft.com/office/drawing/2014/main" id="{9659BEF1-65E0-B544-BE16-1615ECAA137A}"/>
              </a:ext>
            </a:extLst>
          </p:cNvPr>
          <p:cNvSpPr>
            <a:spLocks noGrp="1"/>
          </p:cNvSpPr>
          <p:nvPr>
            <p:ph type="ftr" sz="quarter" idx="11"/>
          </p:nvPr>
        </p:nvSpPr>
        <p:spPr/>
        <p:txBody>
          <a:bodyPr/>
          <a:lstStyle>
            <a:lvl1pPr>
              <a:defRPr>
                <a:solidFill>
                  <a:schemeClr val="bg2"/>
                </a:solidFill>
              </a:defRPr>
            </a:lvl1pPr>
          </a:lstStyle>
          <a:p>
            <a:endParaRPr lang="nb-NO" dirty="0"/>
          </a:p>
        </p:txBody>
      </p:sp>
      <p:sp>
        <p:nvSpPr>
          <p:cNvPr id="6" name="Plassholder for lysbildenummer 5">
            <a:extLst>
              <a:ext uri="{FF2B5EF4-FFF2-40B4-BE49-F238E27FC236}">
                <a16:creationId xmlns:a16="http://schemas.microsoft.com/office/drawing/2014/main" id="{F9863859-EE8E-9F47-8908-A7747D4F9099}"/>
              </a:ext>
            </a:extLst>
          </p:cNvPr>
          <p:cNvSpPr>
            <a:spLocks noGrp="1"/>
          </p:cNvSpPr>
          <p:nvPr>
            <p:ph type="sldNum" sz="quarter" idx="12"/>
          </p:nvPr>
        </p:nvSpPr>
        <p:spPr/>
        <p:txBody>
          <a:bodyPr/>
          <a:lstStyle>
            <a:lvl1pPr>
              <a:defRPr>
                <a:solidFill>
                  <a:schemeClr val="accent2"/>
                </a:solidFill>
              </a:defRPr>
            </a:lvl1pPr>
          </a:lstStyle>
          <a:p>
            <a:fld id="{5D8FA432-46BA-8741-829D-3DD198A7ACA9}" type="slidenum">
              <a:rPr lang="nb-NO" smtClean="0"/>
              <a:pPr/>
              <a:t>‹#›</a:t>
            </a:fld>
            <a:endParaRPr lang="nb-NO" dirty="0"/>
          </a:p>
        </p:txBody>
      </p:sp>
    </p:spTree>
    <p:extLst>
      <p:ext uri="{BB962C8B-B14F-4D97-AF65-F5344CB8AC3E}">
        <p14:creationId xmlns:p14="http://schemas.microsoft.com/office/powerpoint/2010/main" val="93131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_Tittel og innho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E137380E-C854-D948-B486-3FC7E9B778DB}"/>
              </a:ext>
            </a:extLst>
          </p:cNvPr>
          <p:cNvPicPr>
            <a:picLocks noChangeAspect="1"/>
          </p:cNvPicPr>
          <p:nvPr userDrawn="1"/>
        </p:nvPicPr>
        <p:blipFill>
          <a:blip r:embed="rId2"/>
          <a:srcRect/>
          <a:stretch/>
        </p:blipFill>
        <p:spPr>
          <a:xfrm>
            <a:off x="-1" y="4803251"/>
            <a:ext cx="8610599" cy="2051518"/>
          </a:xfrm>
          <a:prstGeom prst="rect">
            <a:avLst/>
          </a:prstGeom>
        </p:spPr>
      </p:pic>
      <p:pic>
        <p:nvPicPr>
          <p:cNvPr id="15" name="Bilde 14">
            <a:extLst>
              <a:ext uri="{FF2B5EF4-FFF2-40B4-BE49-F238E27FC236}">
                <a16:creationId xmlns:a16="http://schemas.microsoft.com/office/drawing/2014/main" id="{982FAD04-C6FD-CA4F-ACAC-34A0F8BB203E}"/>
              </a:ext>
            </a:extLst>
          </p:cNvPr>
          <p:cNvPicPr>
            <a:picLocks noChangeAspect="1"/>
          </p:cNvPicPr>
          <p:nvPr userDrawn="1"/>
        </p:nvPicPr>
        <p:blipFill>
          <a:blip r:embed="rId3"/>
          <a:stretch>
            <a:fillRect/>
          </a:stretch>
        </p:blipFill>
        <p:spPr>
          <a:xfrm>
            <a:off x="10458452" y="5706268"/>
            <a:ext cx="1708134" cy="822541"/>
          </a:xfrm>
          <a:prstGeom prst="rect">
            <a:avLst/>
          </a:prstGeom>
        </p:spPr>
      </p:pic>
      <p:sp>
        <p:nvSpPr>
          <p:cNvPr id="2" name="Tittel 1">
            <a:extLst>
              <a:ext uri="{FF2B5EF4-FFF2-40B4-BE49-F238E27FC236}">
                <a16:creationId xmlns:a16="http://schemas.microsoft.com/office/drawing/2014/main" id="{3C1B0077-E552-C946-9D5E-F091EC02F483}"/>
              </a:ext>
            </a:extLst>
          </p:cNvPr>
          <p:cNvSpPr>
            <a:spLocks noGrp="1"/>
          </p:cNvSpPr>
          <p:nvPr>
            <p:ph type="title"/>
          </p:nvPr>
        </p:nvSpPr>
        <p:spPr>
          <a:xfrm>
            <a:off x="838200" y="416323"/>
            <a:ext cx="10515600" cy="1325563"/>
          </a:xfrm>
        </p:spPr>
        <p:txBody>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D26630D6-F47F-BE4F-BC5C-BA1BBE380A38}"/>
              </a:ext>
            </a:extLst>
          </p:cNvPr>
          <p:cNvSpPr>
            <a:spLocks noGrp="1"/>
          </p:cNvSpPr>
          <p:nvPr>
            <p:ph idx="1"/>
          </p:nvPr>
        </p:nvSpPr>
        <p:spPr>
          <a:xfrm>
            <a:off x="838200" y="1969259"/>
            <a:ext cx="10515600" cy="314685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bunntekst 4">
            <a:extLst>
              <a:ext uri="{FF2B5EF4-FFF2-40B4-BE49-F238E27FC236}">
                <a16:creationId xmlns:a16="http://schemas.microsoft.com/office/drawing/2014/main" id="{9659BEF1-65E0-B544-BE16-1615ECAA137A}"/>
              </a:ext>
            </a:extLst>
          </p:cNvPr>
          <p:cNvSpPr>
            <a:spLocks noGrp="1"/>
          </p:cNvSpPr>
          <p:nvPr>
            <p:ph type="ftr" sz="quarter" idx="11"/>
          </p:nvPr>
        </p:nvSpPr>
        <p:spPr>
          <a:xfrm>
            <a:off x="2247898" y="6356350"/>
            <a:ext cx="4114800" cy="365125"/>
          </a:xfrm>
        </p:spPr>
        <p:txBody>
          <a:bodyPr/>
          <a:lstStyle>
            <a:lvl1pPr>
              <a:defRPr>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F9863859-EE8E-9F47-8908-A7747D4F9099}"/>
              </a:ext>
            </a:extLst>
          </p:cNvPr>
          <p:cNvSpPr>
            <a:spLocks noGrp="1"/>
          </p:cNvSpPr>
          <p:nvPr>
            <p:ph type="sldNum" sz="quarter" idx="12"/>
          </p:nvPr>
        </p:nvSpPr>
        <p:spPr/>
        <p:txBody>
          <a:bodyPr/>
          <a:lstStyle>
            <a:lvl1pPr>
              <a:defRPr>
                <a:solidFill>
                  <a:schemeClr val="accent2"/>
                </a:solidFill>
              </a:defRPr>
            </a:lvl1pPr>
          </a:lstStyle>
          <a:p>
            <a:fld id="{5D8FA432-46BA-8741-829D-3DD198A7ACA9}" type="slidenum">
              <a:rPr lang="nb-NO" smtClean="0"/>
              <a:pPr/>
              <a:t>‹#›</a:t>
            </a:fld>
            <a:endParaRPr lang="nb-NO" dirty="0"/>
          </a:p>
        </p:txBody>
      </p:sp>
    </p:spTree>
    <p:extLst>
      <p:ext uri="{BB962C8B-B14F-4D97-AF65-F5344CB8AC3E}">
        <p14:creationId xmlns:p14="http://schemas.microsoft.com/office/powerpoint/2010/main" val="1384285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EE35E563-E7E8-514E-B820-599E6198BBB6}"/>
              </a:ext>
            </a:extLst>
          </p:cNvPr>
          <p:cNvPicPr>
            <a:picLocks noChangeAspect="1"/>
          </p:cNvPicPr>
          <p:nvPr/>
        </p:nvPicPr>
        <p:blipFill>
          <a:blip r:embed="rId2"/>
          <a:stretch>
            <a:fillRect/>
          </a:stretch>
        </p:blipFill>
        <p:spPr>
          <a:xfrm>
            <a:off x="-14288" y="4271963"/>
            <a:ext cx="12236625" cy="2607469"/>
          </a:xfrm>
          <a:prstGeom prst="rect">
            <a:avLst/>
          </a:prstGeom>
        </p:spPr>
      </p:pic>
      <p:sp>
        <p:nvSpPr>
          <p:cNvPr id="2" name="Tittel 1">
            <a:extLst>
              <a:ext uri="{FF2B5EF4-FFF2-40B4-BE49-F238E27FC236}">
                <a16:creationId xmlns:a16="http://schemas.microsoft.com/office/drawing/2014/main" id="{57FDED0D-EFEC-044B-AECD-CFF1C6799CD4}"/>
              </a:ext>
            </a:extLst>
          </p:cNvPr>
          <p:cNvSpPr>
            <a:spLocks noGrp="1"/>
          </p:cNvSpPr>
          <p:nvPr>
            <p:ph type="ctrTitle"/>
          </p:nvPr>
        </p:nvSpPr>
        <p:spPr>
          <a:xfrm>
            <a:off x="560439" y="599412"/>
            <a:ext cx="11053916" cy="1753572"/>
          </a:xfrm>
        </p:spPr>
        <p:txBody>
          <a:bodyPr anchor="b"/>
          <a:lstStyle>
            <a:lvl1pPr algn="ctr">
              <a:defRPr sz="6000" baseline="0">
                <a:solidFill>
                  <a:schemeClr val="tx1"/>
                </a:solidFill>
                <a:latin typeface="Source Sans Pro Black" panose="020B0503030403020204" pitchFamily="34" charset="0"/>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FB49F18F-5657-5B4E-A2A8-29887C5A3DD8}"/>
              </a:ext>
            </a:extLst>
          </p:cNvPr>
          <p:cNvSpPr>
            <a:spLocks noGrp="1"/>
          </p:cNvSpPr>
          <p:nvPr>
            <p:ph type="subTitle" idx="1"/>
          </p:nvPr>
        </p:nvSpPr>
        <p:spPr>
          <a:xfrm>
            <a:off x="553065" y="2484592"/>
            <a:ext cx="11053915" cy="1655762"/>
          </a:xfrm>
        </p:spPr>
        <p:txBody>
          <a:bodyPr/>
          <a:lstStyle>
            <a:lvl1pPr marL="0" indent="0" algn="ctr">
              <a:buNone/>
              <a:defRPr sz="2400" baseline="0">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98F65ED0-64AE-7646-A62C-3DF18F9190F3}"/>
              </a:ext>
            </a:extLst>
          </p:cNvPr>
          <p:cNvSpPr>
            <a:spLocks noGrp="1"/>
          </p:cNvSpPr>
          <p:nvPr>
            <p:ph type="dt" sz="half" idx="10"/>
          </p:nvPr>
        </p:nvSpPr>
        <p:spPr/>
        <p:txBody>
          <a:bodyPr/>
          <a:lstStyle>
            <a:lvl1pPr>
              <a:defRPr>
                <a:solidFill>
                  <a:srgbClr val="FCF8E7"/>
                </a:solidFill>
              </a:defRPr>
            </a:lvl1pPr>
          </a:lstStyle>
          <a:p>
            <a:fld id="{88DC0009-CF25-47F5-819B-B57987626BF4}" type="datetimeFigureOut">
              <a:rPr lang="nb-NO" smtClean="0"/>
              <a:t>06.03.2020</a:t>
            </a:fld>
            <a:endParaRPr lang="nb-NO"/>
          </a:p>
        </p:txBody>
      </p:sp>
      <p:sp>
        <p:nvSpPr>
          <p:cNvPr id="5" name="Plassholder for bunntekst 4">
            <a:extLst>
              <a:ext uri="{FF2B5EF4-FFF2-40B4-BE49-F238E27FC236}">
                <a16:creationId xmlns:a16="http://schemas.microsoft.com/office/drawing/2014/main" id="{AB0AE366-5FF2-0C4B-B933-FE07DEC7E4B4}"/>
              </a:ext>
            </a:extLst>
          </p:cNvPr>
          <p:cNvSpPr>
            <a:spLocks noGrp="1"/>
          </p:cNvSpPr>
          <p:nvPr>
            <p:ph type="ftr" sz="quarter" idx="11"/>
          </p:nvPr>
        </p:nvSpPr>
        <p:spPr/>
        <p:txBody>
          <a:bodyPr/>
          <a:lstStyle>
            <a:lvl1pPr>
              <a:defRPr>
                <a:solidFill>
                  <a:srgbClr val="FCF8E7"/>
                </a:solidFill>
              </a:defRPr>
            </a:lvl1pPr>
          </a:lstStyle>
          <a:p>
            <a:endParaRPr lang="nb-NO"/>
          </a:p>
        </p:txBody>
      </p:sp>
      <p:sp>
        <p:nvSpPr>
          <p:cNvPr id="6" name="Plassholder for lysbildenummer 5">
            <a:extLst>
              <a:ext uri="{FF2B5EF4-FFF2-40B4-BE49-F238E27FC236}">
                <a16:creationId xmlns:a16="http://schemas.microsoft.com/office/drawing/2014/main" id="{4009B007-A2BF-DD42-AE5B-4F8173F41302}"/>
              </a:ext>
            </a:extLst>
          </p:cNvPr>
          <p:cNvSpPr>
            <a:spLocks noGrp="1"/>
          </p:cNvSpPr>
          <p:nvPr>
            <p:ph type="sldNum" sz="quarter" idx="12"/>
          </p:nvPr>
        </p:nvSpPr>
        <p:spPr/>
        <p:txBody>
          <a:bodyPr/>
          <a:lstStyle>
            <a:lvl1pPr>
              <a:defRPr>
                <a:solidFill>
                  <a:srgbClr val="FCF8E7"/>
                </a:solidFill>
              </a:defRPr>
            </a:lvl1pPr>
          </a:lstStyle>
          <a:p>
            <a:fld id="{D5540CF9-03E0-4839-BCF8-EEC8571EF919}" type="slidenum">
              <a:rPr lang="nb-NO" smtClean="0"/>
              <a:t>‹#›</a:t>
            </a:fld>
            <a:endParaRPr lang="nb-NO"/>
          </a:p>
        </p:txBody>
      </p:sp>
      <p:pic>
        <p:nvPicPr>
          <p:cNvPr id="11" name="Bilde 10">
            <a:extLst>
              <a:ext uri="{FF2B5EF4-FFF2-40B4-BE49-F238E27FC236}">
                <a16:creationId xmlns:a16="http://schemas.microsoft.com/office/drawing/2014/main" id="{7F921A4F-F792-D141-BFED-0C5A5877C1C0}"/>
              </a:ext>
            </a:extLst>
          </p:cNvPr>
          <p:cNvPicPr>
            <a:picLocks noChangeAspect="1"/>
          </p:cNvPicPr>
          <p:nvPr/>
        </p:nvPicPr>
        <p:blipFill>
          <a:blip r:embed="rId3"/>
          <a:stretch>
            <a:fillRect/>
          </a:stretch>
        </p:blipFill>
        <p:spPr>
          <a:xfrm>
            <a:off x="10667999" y="5862369"/>
            <a:ext cx="1292225" cy="493981"/>
          </a:xfrm>
          <a:prstGeom prst="rect">
            <a:avLst/>
          </a:prstGeom>
        </p:spPr>
      </p:pic>
    </p:spTree>
    <p:extLst>
      <p:ext uri="{BB962C8B-B14F-4D97-AF65-F5344CB8AC3E}">
        <p14:creationId xmlns:p14="http://schemas.microsoft.com/office/powerpoint/2010/main" val="22867310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19843A9B-1342-8447-A61E-F156E5CE13A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FD6AF8DB-E712-A147-9E52-8E1E34CFFED1}"/>
              </a:ext>
            </a:extLst>
          </p:cNvPr>
          <p:cNvSpPr>
            <a:spLocks noGrp="1"/>
          </p:cNvSpPr>
          <p:nvPr>
            <p:ph type="title"/>
          </p:nvPr>
        </p:nvSpPr>
        <p:spPr>
          <a:xfrm>
            <a:off x="838200" y="558008"/>
            <a:ext cx="10515600" cy="1325563"/>
          </a:xfrm>
        </p:spPr>
        <p:txBody>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6AB5E6D3-57C4-8348-8946-B815AB764660}"/>
              </a:ext>
            </a:extLst>
          </p:cNvPr>
          <p:cNvSpPr>
            <a:spLocks noGrp="1"/>
          </p:cNvSpPr>
          <p:nvPr>
            <p:ph sz="half" idx="1"/>
          </p:nvPr>
        </p:nvSpPr>
        <p:spPr>
          <a:xfrm>
            <a:off x="838200" y="2018508"/>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a:extLst>
              <a:ext uri="{FF2B5EF4-FFF2-40B4-BE49-F238E27FC236}">
                <a16:creationId xmlns:a16="http://schemas.microsoft.com/office/drawing/2014/main" id="{69934CED-9223-9F45-8F69-33E564D44C0D}"/>
              </a:ext>
            </a:extLst>
          </p:cNvPr>
          <p:cNvSpPr>
            <a:spLocks noGrp="1"/>
          </p:cNvSpPr>
          <p:nvPr>
            <p:ph sz="half" idx="2"/>
          </p:nvPr>
        </p:nvSpPr>
        <p:spPr>
          <a:xfrm>
            <a:off x="6172200" y="2018508"/>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DD5C9CBA-9498-BC46-B6AC-41B3A9B0F697}"/>
              </a:ext>
            </a:extLst>
          </p:cNvPr>
          <p:cNvSpPr>
            <a:spLocks noGrp="1"/>
          </p:cNvSpPr>
          <p:nvPr>
            <p:ph type="dt" sz="half" idx="10"/>
          </p:nvPr>
        </p:nvSpPr>
        <p:spPr>
          <a:xfrm>
            <a:off x="838200" y="6542090"/>
            <a:ext cx="2743200" cy="365125"/>
          </a:xfrm>
        </p:spPr>
        <p:txBody>
          <a:bodyPr/>
          <a:lstStyle>
            <a:lvl1pPr>
              <a:defRPr>
                <a:solidFill>
                  <a:srgbClr val="FCF8E7"/>
                </a:solidFill>
              </a:defRPr>
            </a:lvl1pPr>
          </a:lstStyle>
          <a:p>
            <a:fld id="{57380781-926D-6044-92E1-16022A381365}" type="datetimeFigureOut">
              <a:rPr lang="nb-NO" smtClean="0"/>
              <a:pPr/>
              <a:t>06.03.2020</a:t>
            </a:fld>
            <a:endParaRPr lang="nb-NO" dirty="0"/>
          </a:p>
        </p:txBody>
      </p:sp>
      <p:sp>
        <p:nvSpPr>
          <p:cNvPr id="6" name="Plassholder for bunntekst 5">
            <a:extLst>
              <a:ext uri="{FF2B5EF4-FFF2-40B4-BE49-F238E27FC236}">
                <a16:creationId xmlns:a16="http://schemas.microsoft.com/office/drawing/2014/main" id="{DBC2D7D0-61BF-CA43-9DFA-E2BC2A781BCC}"/>
              </a:ext>
            </a:extLst>
          </p:cNvPr>
          <p:cNvSpPr>
            <a:spLocks noGrp="1"/>
          </p:cNvSpPr>
          <p:nvPr>
            <p:ph type="ftr" sz="quarter" idx="11"/>
          </p:nvPr>
        </p:nvSpPr>
        <p:spPr>
          <a:xfrm>
            <a:off x="4038600" y="6534947"/>
            <a:ext cx="4114800" cy="365125"/>
          </a:xfrm>
        </p:spPr>
        <p:txBody>
          <a:bodyPr/>
          <a:lstStyle>
            <a:lvl1pPr>
              <a:defRPr>
                <a:solidFill>
                  <a:srgbClr val="FCF8E7"/>
                </a:solidFill>
              </a:defRPr>
            </a:lvl1pPr>
          </a:lstStyle>
          <a:p>
            <a:endParaRPr lang="nb-NO" dirty="0"/>
          </a:p>
        </p:txBody>
      </p:sp>
      <p:sp>
        <p:nvSpPr>
          <p:cNvPr id="7" name="Plassholder for lysbildenummer 6">
            <a:extLst>
              <a:ext uri="{FF2B5EF4-FFF2-40B4-BE49-F238E27FC236}">
                <a16:creationId xmlns:a16="http://schemas.microsoft.com/office/drawing/2014/main" id="{65D1DE3F-4C90-4449-8691-90DDF2BD3072}"/>
              </a:ext>
            </a:extLst>
          </p:cNvPr>
          <p:cNvSpPr>
            <a:spLocks noGrp="1"/>
          </p:cNvSpPr>
          <p:nvPr>
            <p:ph type="sldNum" sz="quarter" idx="12"/>
          </p:nvPr>
        </p:nvSpPr>
        <p:spPr>
          <a:xfrm>
            <a:off x="8610600" y="6534947"/>
            <a:ext cx="2743200" cy="365125"/>
          </a:xfrm>
        </p:spPr>
        <p:txBody>
          <a:bodyPr/>
          <a:lstStyle>
            <a:lvl1pPr>
              <a:defRPr>
                <a:solidFill>
                  <a:srgbClr val="FCF8E7"/>
                </a:solidFill>
              </a:defRPr>
            </a:lvl1pPr>
          </a:lstStyle>
          <a:p>
            <a:fld id="{5D8FA432-46BA-8741-829D-3DD198A7ACA9}" type="slidenum">
              <a:rPr lang="nb-NO" smtClean="0"/>
              <a:pPr/>
              <a:t>‹#›</a:t>
            </a:fld>
            <a:endParaRPr lang="nb-NO" dirty="0"/>
          </a:p>
        </p:txBody>
      </p:sp>
      <p:pic>
        <p:nvPicPr>
          <p:cNvPr id="8" name="Bilde 7">
            <a:extLst>
              <a:ext uri="{FF2B5EF4-FFF2-40B4-BE49-F238E27FC236}">
                <a16:creationId xmlns:a16="http://schemas.microsoft.com/office/drawing/2014/main" id="{5CCA523B-6F22-374E-A5A9-0F18F3DC7441}"/>
              </a:ext>
            </a:extLst>
          </p:cNvPr>
          <p:cNvPicPr>
            <a:picLocks noChangeAspect="1"/>
          </p:cNvPicPr>
          <p:nvPr userDrawn="1"/>
        </p:nvPicPr>
        <p:blipFill>
          <a:blip r:embed="rId3"/>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3471013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pic>
        <p:nvPicPr>
          <p:cNvPr id="15" name="Bilde 14">
            <a:extLst>
              <a:ext uri="{FF2B5EF4-FFF2-40B4-BE49-F238E27FC236}">
                <a16:creationId xmlns:a16="http://schemas.microsoft.com/office/drawing/2014/main" id="{3162E332-041A-3344-AD6C-66FCA4D14A2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702B4FAC-B571-CF46-8620-0FE66A6FD1E1}"/>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09617982-569B-D84A-A769-C9651093F0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21545517-AA07-214E-AF15-EE885167D6C4}"/>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a:extLst>
              <a:ext uri="{FF2B5EF4-FFF2-40B4-BE49-F238E27FC236}">
                <a16:creationId xmlns:a16="http://schemas.microsoft.com/office/drawing/2014/main" id="{F5F5526E-5949-2046-A88F-231D8C09F8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03EBA037-1626-1B43-9DC4-B97ABFCBDE86}"/>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F9A87A4F-0ACB-9C40-BBD9-A2C34BD93C41}"/>
              </a:ext>
            </a:extLst>
          </p:cNvPr>
          <p:cNvSpPr>
            <a:spLocks noGrp="1"/>
          </p:cNvSpPr>
          <p:nvPr>
            <p:ph type="dt" sz="half" idx="10"/>
          </p:nvPr>
        </p:nvSpPr>
        <p:spPr>
          <a:xfrm>
            <a:off x="838200" y="6533331"/>
            <a:ext cx="2743200" cy="365125"/>
          </a:xfrm>
        </p:spPr>
        <p:txBody>
          <a:bodyPr/>
          <a:lstStyle>
            <a:lvl1pPr>
              <a:defRPr>
                <a:solidFill>
                  <a:srgbClr val="FCF8E7"/>
                </a:solidFill>
              </a:defRPr>
            </a:lvl1pPr>
          </a:lstStyle>
          <a:p>
            <a:fld id="{57380781-926D-6044-92E1-16022A381365}" type="datetimeFigureOut">
              <a:rPr lang="nb-NO" smtClean="0"/>
              <a:pPr/>
              <a:t>06.03.2020</a:t>
            </a:fld>
            <a:endParaRPr lang="nb-NO" dirty="0"/>
          </a:p>
        </p:txBody>
      </p:sp>
      <p:sp>
        <p:nvSpPr>
          <p:cNvPr id="8" name="Plassholder for bunntekst 7">
            <a:extLst>
              <a:ext uri="{FF2B5EF4-FFF2-40B4-BE49-F238E27FC236}">
                <a16:creationId xmlns:a16="http://schemas.microsoft.com/office/drawing/2014/main" id="{B8069FB8-BE16-4947-9405-06687D5A4BFD}"/>
              </a:ext>
            </a:extLst>
          </p:cNvPr>
          <p:cNvSpPr>
            <a:spLocks noGrp="1"/>
          </p:cNvSpPr>
          <p:nvPr>
            <p:ph type="ftr" sz="quarter" idx="11"/>
          </p:nvPr>
        </p:nvSpPr>
        <p:spPr>
          <a:xfrm>
            <a:off x="4038600" y="6533331"/>
            <a:ext cx="4114800" cy="365125"/>
          </a:xfrm>
        </p:spPr>
        <p:txBody>
          <a:bodyPr/>
          <a:lstStyle>
            <a:lvl1pPr>
              <a:defRPr>
                <a:solidFill>
                  <a:srgbClr val="FCF8E7"/>
                </a:solidFill>
              </a:defRPr>
            </a:lvl1pPr>
          </a:lstStyle>
          <a:p>
            <a:endParaRPr lang="nb-NO" dirty="0"/>
          </a:p>
        </p:txBody>
      </p:sp>
      <p:sp>
        <p:nvSpPr>
          <p:cNvPr id="9" name="Plassholder for lysbildenummer 8">
            <a:extLst>
              <a:ext uri="{FF2B5EF4-FFF2-40B4-BE49-F238E27FC236}">
                <a16:creationId xmlns:a16="http://schemas.microsoft.com/office/drawing/2014/main" id="{CF4D014E-AE42-3647-B79B-6248C67A4710}"/>
              </a:ext>
            </a:extLst>
          </p:cNvPr>
          <p:cNvSpPr>
            <a:spLocks noGrp="1"/>
          </p:cNvSpPr>
          <p:nvPr>
            <p:ph type="sldNum" sz="quarter" idx="12"/>
          </p:nvPr>
        </p:nvSpPr>
        <p:spPr>
          <a:xfrm>
            <a:off x="8610600" y="6533331"/>
            <a:ext cx="2743200" cy="365125"/>
          </a:xfrm>
        </p:spPr>
        <p:txBody>
          <a:bodyPr/>
          <a:lstStyle>
            <a:lvl1pPr>
              <a:defRPr>
                <a:solidFill>
                  <a:srgbClr val="FCF8E7"/>
                </a:solidFill>
              </a:defRPr>
            </a:lvl1pPr>
          </a:lstStyle>
          <a:p>
            <a:fld id="{5D8FA432-46BA-8741-829D-3DD198A7ACA9}" type="slidenum">
              <a:rPr lang="nb-NO" smtClean="0"/>
              <a:pPr/>
              <a:t>‹#›</a:t>
            </a:fld>
            <a:endParaRPr lang="nb-NO" dirty="0"/>
          </a:p>
        </p:txBody>
      </p:sp>
      <p:pic>
        <p:nvPicPr>
          <p:cNvPr id="16" name="Bilde 15">
            <a:extLst>
              <a:ext uri="{FF2B5EF4-FFF2-40B4-BE49-F238E27FC236}">
                <a16:creationId xmlns:a16="http://schemas.microsoft.com/office/drawing/2014/main" id="{39E93EBC-C148-9F40-902E-3B5352B8A0DE}"/>
              </a:ext>
            </a:extLst>
          </p:cNvPr>
          <p:cNvPicPr>
            <a:picLocks noChangeAspect="1"/>
          </p:cNvPicPr>
          <p:nvPr userDrawn="1"/>
        </p:nvPicPr>
        <p:blipFill>
          <a:blip r:embed="rId3"/>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163390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05C059F9-CE72-DB4C-AC60-28FB1D7DB8EC}"/>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459C3E56-0D76-4C46-B394-A6D12E4486B3}"/>
              </a:ext>
            </a:extLst>
          </p:cNvPr>
          <p:cNvSpPr>
            <a:spLocks noGrp="1"/>
          </p:cNvSpPr>
          <p:nvPr>
            <p:ph type="title"/>
          </p:nvPr>
        </p:nvSpPr>
        <p:spPr>
          <a:xfrm>
            <a:off x="831850" y="633106"/>
            <a:ext cx="10515600" cy="1151449"/>
          </a:xfrm>
        </p:spPr>
        <p:txBody>
          <a:bodyPr anchor="b"/>
          <a:lstStyle>
            <a:lvl1pPr>
              <a:defRPr sz="6000"/>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BD772AB1-E317-264F-BA8F-64924BDEE735}"/>
              </a:ext>
            </a:extLst>
          </p:cNvPr>
          <p:cNvSpPr>
            <a:spLocks noGrp="1"/>
          </p:cNvSpPr>
          <p:nvPr>
            <p:ph type="body" idx="1"/>
          </p:nvPr>
        </p:nvSpPr>
        <p:spPr>
          <a:xfrm>
            <a:off x="831850" y="2070997"/>
            <a:ext cx="10515600" cy="1500187"/>
          </a:xfrm>
        </p:spPr>
        <p:txBody>
          <a:bodyPr/>
          <a:lstStyle>
            <a:lvl1pPr marL="0" indent="0">
              <a:buNone/>
              <a:defRPr sz="2400" baseline="0">
                <a:solidFill>
                  <a:schemeClr val="accent5"/>
                </a:solidFill>
                <a:latin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0D45171-2FC0-994B-9AFF-51B5F46CB6CE}"/>
              </a:ext>
            </a:extLst>
          </p:cNvPr>
          <p:cNvSpPr>
            <a:spLocks noGrp="1"/>
          </p:cNvSpPr>
          <p:nvPr>
            <p:ph type="dt" sz="half" idx="10"/>
          </p:nvPr>
        </p:nvSpPr>
        <p:spPr/>
        <p:txBody>
          <a:bodyPr/>
          <a:lstStyle>
            <a:lvl1pPr>
              <a:defRPr>
                <a:solidFill>
                  <a:srgbClr val="FCF8E7"/>
                </a:solidFill>
              </a:defRPr>
            </a:lvl1pPr>
          </a:lstStyle>
          <a:p>
            <a:fld id="{57380781-926D-6044-92E1-16022A381365}" type="datetimeFigureOut">
              <a:rPr lang="nb-NO" smtClean="0"/>
              <a:pPr/>
              <a:t>06.03.2020</a:t>
            </a:fld>
            <a:endParaRPr lang="nb-NO" dirty="0"/>
          </a:p>
        </p:txBody>
      </p:sp>
      <p:sp>
        <p:nvSpPr>
          <p:cNvPr id="5" name="Plassholder for bunntekst 4">
            <a:extLst>
              <a:ext uri="{FF2B5EF4-FFF2-40B4-BE49-F238E27FC236}">
                <a16:creationId xmlns:a16="http://schemas.microsoft.com/office/drawing/2014/main" id="{84793E66-D886-F640-9B7E-3855827C0BEC}"/>
              </a:ext>
            </a:extLst>
          </p:cNvPr>
          <p:cNvSpPr>
            <a:spLocks noGrp="1"/>
          </p:cNvSpPr>
          <p:nvPr>
            <p:ph type="ftr" sz="quarter" idx="11"/>
          </p:nvPr>
        </p:nvSpPr>
        <p:spPr/>
        <p:txBody>
          <a:bodyPr/>
          <a:lstStyle>
            <a:lvl1pPr>
              <a:defRPr>
                <a:solidFill>
                  <a:srgbClr val="FCF8E7"/>
                </a:solidFill>
              </a:defRPr>
            </a:lvl1pPr>
          </a:lstStyle>
          <a:p>
            <a:endParaRPr lang="nb-NO" dirty="0"/>
          </a:p>
        </p:txBody>
      </p:sp>
      <p:sp>
        <p:nvSpPr>
          <p:cNvPr id="6" name="Plassholder for lysbildenummer 5">
            <a:extLst>
              <a:ext uri="{FF2B5EF4-FFF2-40B4-BE49-F238E27FC236}">
                <a16:creationId xmlns:a16="http://schemas.microsoft.com/office/drawing/2014/main" id="{F3CF1C61-2DF3-C94B-AEC1-D6F1E75BA606}"/>
              </a:ext>
            </a:extLst>
          </p:cNvPr>
          <p:cNvSpPr>
            <a:spLocks noGrp="1"/>
          </p:cNvSpPr>
          <p:nvPr>
            <p:ph type="sldNum" sz="quarter" idx="12"/>
          </p:nvPr>
        </p:nvSpPr>
        <p:spPr/>
        <p:txBody>
          <a:bodyPr/>
          <a:lstStyle/>
          <a:p>
            <a:fld id="{5D8FA432-46BA-8741-829D-3DD198A7ACA9}" type="slidenum">
              <a:rPr lang="nb-NO" smtClean="0"/>
              <a:t>‹#›</a:t>
            </a:fld>
            <a:endParaRPr lang="nb-NO" dirty="0"/>
          </a:p>
        </p:txBody>
      </p:sp>
      <p:pic>
        <p:nvPicPr>
          <p:cNvPr id="9" name="Bilde 8">
            <a:extLst>
              <a:ext uri="{FF2B5EF4-FFF2-40B4-BE49-F238E27FC236}">
                <a16:creationId xmlns:a16="http://schemas.microsoft.com/office/drawing/2014/main" id="{224B2DED-494A-7443-BAF4-74513310242B}"/>
              </a:ext>
            </a:extLst>
          </p:cNvPr>
          <p:cNvPicPr>
            <a:picLocks noChangeAspect="1"/>
          </p:cNvPicPr>
          <p:nvPr userDrawn="1"/>
        </p:nvPicPr>
        <p:blipFill>
          <a:blip r:embed="rId3"/>
          <a:stretch>
            <a:fillRect/>
          </a:stretch>
        </p:blipFill>
        <p:spPr>
          <a:xfrm>
            <a:off x="10667999" y="5862369"/>
            <a:ext cx="1292225" cy="493981"/>
          </a:xfrm>
          <a:prstGeom prst="rect">
            <a:avLst/>
          </a:prstGeom>
        </p:spPr>
      </p:pic>
    </p:spTree>
    <p:extLst>
      <p:ext uri="{BB962C8B-B14F-4D97-AF65-F5344CB8AC3E}">
        <p14:creationId xmlns:p14="http://schemas.microsoft.com/office/powerpoint/2010/main" val="1254363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Tomt">
    <p:bg>
      <p:bgPr>
        <a:solidFill>
          <a:srgbClr val="2D483B"/>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EA73DB5-4BEA-0941-B8C4-4341708DF629}"/>
              </a:ext>
            </a:extLst>
          </p:cNvPr>
          <p:cNvSpPr>
            <a:spLocks noGrp="1"/>
          </p:cNvSpPr>
          <p:nvPr>
            <p:ph type="dt" sz="half" idx="10"/>
          </p:nvPr>
        </p:nvSpPr>
        <p:spPr/>
        <p:txBody>
          <a:bodyPr/>
          <a:lstStyle/>
          <a:p>
            <a:fld id="{8CB2F640-B459-E641-AC12-1F5A813AF8C7}" type="datetimeFigureOut">
              <a:rPr lang="nb-NO" smtClean="0"/>
              <a:t>06.03.2020</a:t>
            </a:fld>
            <a:endParaRPr lang="nb-NO"/>
          </a:p>
        </p:txBody>
      </p:sp>
      <p:sp>
        <p:nvSpPr>
          <p:cNvPr id="3" name="Plassholder for bunntekst 2">
            <a:extLst>
              <a:ext uri="{FF2B5EF4-FFF2-40B4-BE49-F238E27FC236}">
                <a16:creationId xmlns:a16="http://schemas.microsoft.com/office/drawing/2014/main" id="{E51BA6E7-AB60-574D-B635-129BF795F889}"/>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7774C6ED-196B-0C45-9E5C-90A6061AC7FC}"/>
              </a:ext>
            </a:extLst>
          </p:cNvPr>
          <p:cNvSpPr>
            <a:spLocks noGrp="1"/>
          </p:cNvSpPr>
          <p:nvPr>
            <p:ph type="sldNum" sz="quarter" idx="12"/>
          </p:nvPr>
        </p:nvSpPr>
        <p:spPr/>
        <p:txBody>
          <a:bodyPr/>
          <a:lstStyle/>
          <a:p>
            <a:fld id="{F5E93A8D-3113-1346-86E5-1AB31C6B154E}" type="slidenum">
              <a:rPr lang="nb-NO" smtClean="0"/>
              <a:t>‹#›</a:t>
            </a:fld>
            <a:endParaRPr lang="nb-NO"/>
          </a:p>
        </p:txBody>
      </p:sp>
      <p:pic>
        <p:nvPicPr>
          <p:cNvPr id="12" name="Bilde 11">
            <a:extLst>
              <a:ext uri="{FF2B5EF4-FFF2-40B4-BE49-F238E27FC236}">
                <a16:creationId xmlns:a16="http://schemas.microsoft.com/office/drawing/2014/main" id="{5D5ADE4D-9C69-714E-B894-8125C9D649F4}"/>
              </a:ext>
            </a:extLst>
          </p:cNvPr>
          <p:cNvPicPr>
            <a:picLocks noChangeAspect="1"/>
          </p:cNvPicPr>
          <p:nvPr userDrawn="1"/>
        </p:nvPicPr>
        <p:blipFill>
          <a:blip r:embed="rId2"/>
          <a:stretch>
            <a:fillRect/>
          </a:stretch>
        </p:blipFill>
        <p:spPr>
          <a:xfrm>
            <a:off x="4013200" y="1585122"/>
            <a:ext cx="4165600" cy="2844800"/>
          </a:xfrm>
          <a:prstGeom prst="rect">
            <a:avLst/>
          </a:prstGeom>
        </p:spPr>
      </p:pic>
      <p:pic>
        <p:nvPicPr>
          <p:cNvPr id="16" name="Bilde 15">
            <a:extLst>
              <a:ext uri="{FF2B5EF4-FFF2-40B4-BE49-F238E27FC236}">
                <a16:creationId xmlns:a16="http://schemas.microsoft.com/office/drawing/2014/main" id="{A5DCA734-9C3A-6142-90F7-F1241323B09D}"/>
              </a:ext>
            </a:extLst>
          </p:cNvPr>
          <p:cNvPicPr>
            <a:picLocks noChangeAspect="1"/>
          </p:cNvPicPr>
          <p:nvPr userDrawn="1"/>
        </p:nvPicPr>
        <p:blipFill>
          <a:blip r:embed="rId3"/>
          <a:srcRect/>
          <a:stretch/>
        </p:blipFill>
        <p:spPr>
          <a:xfrm>
            <a:off x="0" y="4260040"/>
            <a:ext cx="12192000" cy="2597959"/>
          </a:xfrm>
          <a:prstGeom prst="rect">
            <a:avLst/>
          </a:prstGeom>
        </p:spPr>
      </p:pic>
      <p:pic>
        <p:nvPicPr>
          <p:cNvPr id="10" name="Bilde 9">
            <a:extLst>
              <a:ext uri="{FF2B5EF4-FFF2-40B4-BE49-F238E27FC236}">
                <a16:creationId xmlns:a16="http://schemas.microsoft.com/office/drawing/2014/main" id="{62402D1A-4F51-7647-95D0-7F368213DB2D}"/>
              </a:ext>
            </a:extLst>
          </p:cNvPr>
          <p:cNvPicPr>
            <a:picLocks noChangeAspect="1"/>
          </p:cNvPicPr>
          <p:nvPr userDrawn="1"/>
        </p:nvPicPr>
        <p:blipFill>
          <a:blip r:embed="rId4"/>
          <a:stretch>
            <a:fillRect/>
          </a:stretch>
        </p:blipFill>
        <p:spPr>
          <a:xfrm>
            <a:off x="348273" y="435776"/>
            <a:ext cx="1871360" cy="715368"/>
          </a:xfrm>
          <a:prstGeom prst="rect">
            <a:avLst/>
          </a:prstGeom>
        </p:spPr>
      </p:pic>
      <p:sp>
        <p:nvSpPr>
          <p:cNvPr id="11" name="TekstSylinder 10">
            <a:extLst>
              <a:ext uri="{FF2B5EF4-FFF2-40B4-BE49-F238E27FC236}">
                <a16:creationId xmlns:a16="http://schemas.microsoft.com/office/drawing/2014/main" id="{EB484F1C-E125-1943-9B37-EB6B51D65772}"/>
              </a:ext>
            </a:extLst>
          </p:cNvPr>
          <p:cNvSpPr txBox="1"/>
          <p:nvPr userDrawn="1"/>
        </p:nvSpPr>
        <p:spPr>
          <a:xfrm>
            <a:off x="10738667" y="6215835"/>
            <a:ext cx="1421989" cy="276999"/>
          </a:xfrm>
          <a:prstGeom prst="rect">
            <a:avLst/>
          </a:prstGeom>
          <a:noFill/>
        </p:spPr>
        <p:txBody>
          <a:bodyPr wrap="square" rtlCol="0">
            <a:spAutoFit/>
          </a:bodyPr>
          <a:lstStyle/>
          <a:p>
            <a:r>
              <a:rPr lang="nb-NO" sz="1200" spc="100" baseline="0" dirty="0">
                <a:solidFill>
                  <a:srgbClr val="FCF8E7"/>
                </a:solidFill>
                <a:latin typeface="Source Sans Pro Semibold" panose="020B0503030403020204" pitchFamily="34" charset="0"/>
              </a:rPr>
              <a:t>WWW.NBU.NO</a:t>
            </a:r>
          </a:p>
        </p:txBody>
      </p:sp>
    </p:spTree>
    <p:extLst>
      <p:ext uri="{BB962C8B-B14F-4D97-AF65-F5344CB8AC3E}">
        <p14:creationId xmlns:p14="http://schemas.microsoft.com/office/powerpoint/2010/main" val="18581921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5A317BEB-4B43-4B47-A8CD-422CEC377B46}"/>
              </a:ext>
            </a:extLst>
          </p:cNvPr>
          <p:cNvSpPr>
            <a:spLocks noGrp="1"/>
          </p:cNvSpPr>
          <p:nvPr>
            <p:ph type="dt" sz="half" idx="10"/>
          </p:nvPr>
        </p:nvSpPr>
        <p:spPr/>
        <p:txBody>
          <a:bodyPr/>
          <a:lstStyle/>
          <a:p>
            <a:fld id="{57380781-926D-6044-92E1-16022A381365}" type="datetimeFigureOut">
              <a:rPr lang="nb-NO" smtClean="0"/>
              <a:t>06.03.2020</a:t>
            </a:fld>
            <a:endParaRPr lang="nb-NO"/>
          </a:p>
        </p:txBody>
      </p:sp>
      <p:sp>
        <p:nvSpPr>
          <p:cNvPr id="3" name="Plassholder for bunntekst 2">
            <a:extLst>
              <a:ext uri="{FF2B5EF4-FFF2-40B4-BE49-F238E27FC236}">
                <a16:creationId xmlns:a16="http://schemas.microsoft.com/office/drawing/2014/main" id="{BB93C132-8E01-0145-AC19-FC51BBED9E7D}"/>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E90A137C-5FEC-2144-A0C6-3FDC4FD5F29B}"/>
              </a:ext>
            </a:extLst>
          </p:cNvPr>
          <p:cNvSpPr>
            <a:spLocks noGrp="1"/>
          </p:cNvSpPr>
          <p:nvPr>
            <p:ph type="sldNum" sz="quarter" idx="12"/>
          </p:nvPr>
        </p:nvSpPr>
        <p:spPr/>
        <p:txBody>
          <a:bodyPr/>
          <a:lstStyle/>
          <a:p>
            <a:fld id="{5D8FA432-46BA-8741-829D-3DD198A7ACA9}" type="slidenum">
              <a:rPr lang="nb-NO" smtClean="0"/>
              <a:t>‹#›</a:t>
            </a:fld>
            <a:endParaRPr lang="nb-NO"/>
          </a:p>
        </p:txBody>
      </p:sp>
      <p:pic>
        <p:nvPicPr>
          <p:cNvPr id="5" name="Bilde 4">
            <a:extLst>
              <a:ext uri="{FF2B5EF4-FFF2-40B4-BE49-F238E27FC236}">
                <a16:creationId xmlns:a16="http://schemas.microsoft.com/office/drawing/2014/main" id="{338154CA-E403-3643-8722-8C3663239922}"/>
              </a:ext>
            </a:extLst>
          </p:cNvPr>
          <p:cNvPicPr>
            <a:picLocks noChangeAspect="1"/>
          </p:cNvPicPr>
          <p:nvPr userDrawn="1"/>
        </p:nvPicPr>
        <p:blipFill>
          <a:blip r:embed="rId2"/>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1059842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A984FE3-E822-364B-8AD0-C9993A79973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4F9D3A7E-1004-534F-8BC1-6F329B5E8C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0FA2B969-EAE8-4C44-9A6E-3839B60F11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9009A63-7A36-4D4F-9C34-ACD330A71A70}"/>
              </a:ext>
            </a:extLst>
          </p:cNvPr>
          <p:cNvSpPr>
            <a:spLocks noGrp="1"/>
          </p:cNvSpPr>
          <p:nvPr>
            <p:ph type="dt" sz="half" idx="10"/>
          </p:nvPr>
        </p:nvSpPr>
        <p:spPr/>
        <p:txBody>
          <a:bodyPr/>
          <a:lstStyle/>
          <a:p>
            <a:fld id="{57380781-926D-6044-92E1-16022A381365}" type="datetimeFigureOut">
              <a:rPr lang="nb-NO" smtClean="0"/>
              <a:t>06.03.2020</a:t>
            </a:fld>
            <a:endParaRPr lang="nb-NO"/>
          </a:p>
        </p:txBody>
      </p:sp>
      <p:sp>
        <p:nvSpPr>
          <p:cNvPr id="6" name="Plassholder for bunntekst 5">
            <a:extLst>
              <a:ext uri="{FF2B5EF4-FFF2-40B4-BE49-F238E27FC236}">
                <a16:creationId xmlns:a16="http://schemas.microsoft.com/office/drawing/2014/main" id="{0FE5AC4C-242D-804C-8D15-82149963207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B8BDD99-31E1-7F4B-82DA-FAFB35F5EED6}"/>
              </a:ext>
            </a:extLst>
          </p:cNvPr>
          <p:cNvSpPr>
            <a:spLocks noGrp="1"/>
          </p:cNvSpPr>
          <p:nvPr>
            <p:ph type="sldNum" sz="quarter" idx="12"/>
          </p:nvPr>
        </p:nvSpPr>
        <p:spPr/>
        <p:txBody>
          <a:bodyPr/>
          <a:lstStyle/>
          <a:p>
            <a:fld id="{5D8FA432-46BA-8741-829D-3DD198A7ACA9}" type="slidenum">
              <a:rPr lang="nb-NO" smtClean="0"/>
              <a:t>‹#›</a:t>
            </a:fld>
            <a:endParaRPr lang="nb-NO"/>
          </a:p>
        </p:txBody>
      </p:sp>
      <p:pic>
        <p:nvPicPr>
          <p:cNvPr id="8" name="Bilde 7">
            <a:extLst>
              <a:ext uri="{FF2B5EF4-FFF2-40B4-BE49-F238E27FC236}">
                <a16:creationId xmlns:a16="http://schemas.microsoft.com/office/drawing/2014/main" id="{65686FC5-90EB-8E40-8162-3FB2D8094E61}"/>
              </a:ext>
            </a:extLst>
          </p:cNvPr>
          <p:cNvPicPr>
            <a:picLocks noChangeAspect="1"/>
          </p:cNvPicPr>
          <p:nvPr userDrawn="1"/>
        </p:nvPicPr>
        <p:blipFill>
          <a:blip r:embed="rId2"/>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3280220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91067E-1F62-0A47-AA90-37948489EB7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F237F7E9-2123-9A41-BB60-4011F552D4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E6193098-1041-8248-902F-2E0631389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69E8B4D1-B34A-214A-9B1D-BB68EE1EA64D}"/>
              </a:ext>
            </a:extLst>
          </p:cNvPr>
          <p:cNvSpPr>
            <a:spLocks noGrp="1"/>
          </p:cNvSpPr>
          <p:nvPr>
            <p:ph type="dt" sz="half" idx="10"/>
          </p:nvPr>
        </p:nvSpPr>
        <p:spPr/>
        <p:txBody>
          <a:bodyPr/>
          <a:lstStyle/>
          <a:p>
            <a:fld id="{57380781-926D-6044-92E1-16022A381365}" type="datetimeFigureOut">
              <a:rPr lang="nb-NO" smtClean="0"/>
              <a:t>06.03.2020</a:t>
            </a:fld>
            <a:endParaRPr lang="nb-NO"/>
          </a:p>
        </p:txBody>
      </p:sp>
      <p:sp>
        <p:nvSpPr>
          <p:cNvPr id="6" name="Plassholder for bunntekst 5">
            <a:extLst>
              <a:ext uri="{FF2B5EF4-FFF2-40B4-BE49-F238E27FC236}">
                <a16:creationId xmlns:a16="http://schemas.microsoft.com/office/drawing/2014/main" id="{EA7B4314-9F46-A642-A02B-BCE37F76C43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809CBC-EB68-A248-98DD-B4CD3DDE9BC8}"/>
              </a:ext>
            </a:extLst>
          </p:cNvPr>
          <p:cNvSpPr>
            <a:spLocks noGrp="1"/>
          </p:cNvSpPr>
          <p:nvPr>
            <p:ph type="sldNum" sz="quarter" idx="12"/>
          </p:nvPr>
        </p:nvSpPr>
        <p:spPr/>
        <p:txBody>
          <a:bodyPr/>
          <a:lstStyle/>
          <a:p>
            <a:fld id="{5D8FA432-46BA-8741-829D-3DD198A7ACA9}" type="slidenum">
              <a:rPr lang="nb-NO" smtClean="0"/>
              <a:t>‹#›</a:t>
            </a:fld>
            <a:endParaRPr lang="nb-NO"/>
          </a:p>
        </p:txBody>
      </p:sp>
      <p:pic>
        <p:nvPicPr>
          <p:cNvPr id="8" name="Bilde 7">
            <a:extLst>
              <a:ext uri="{FF2B5EF4-FFF2-40B4-BE49-F238E27FC236}">
                <a16:creationId xmlns:a16="http://schemas.microsoft.com/office/drawing/2014/main" id="{3100F1C1-DD9F-6A44-85E1-515A3ED63D97}"/>
              </a:ext>
            </a:extLst>
          </p:cNvPr>
          <p:cNvPicPr>
            <a:picLocks noChangeAspect="1"/>
          </p:cNvPicPr>
          <p:nvPr userDrawn="1"/>
        </p:nvPicPr>
        <p:blipFill>
          <a:blip r:embed="rId2"/>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25365341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B7DA7D-FB54-1545-9859-0CE846BC2DDA}"/>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6EDD7A96-0DB6-714C-8673-42957F5CBF43}"/>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39AD2A7-FE08-3342-B716-E11BADF9FD59}"/>
              </a:ext>
            </a:extLst>
          </p:cNvPr>
          <p:cNvSpPr>
            <a:spLocks noGrp="1"/>
          </p:cNvSpPr>
          <p:nvPr>
            <p:ph type="dt" sz="half" idx="10"/>
          </p:nvPr>
        </p:nvSpPr>
        <p:spPr/>
        <p:txBody>
          <a:bodyPr/>
          <a:lstStyle/>
          <a:p>
            <a:fld id="{57380781-926D-6044-92E1-16022A381365}" type="datetimeFigureOut">
              <a:rPr lang="nb-NO" smtClean="0"/>
              <a:t>06.03.2020</a:t>
            </a:fld>
            <a:endParaRPr lang="nb-NO"/>
          </a:p>
        </p:txBody>
      </p:sp>
      <p:sp>
        <p:nvSpPr>
          <p:cNvPr id="5" name="Plassholder for bunntekst 4">
            <a:extLst>
              <a:ext uri="{FF2B5EF4-FFF2-40B4-BE49-F238E27FC236}">
                <a16:creationId xmlns:a16="http://schemas.microsoft.com/office/drawing/2014/main" id="{1E3EC881-BC53-B24B-9156-871C6CCCD6D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1D6DD70-5995-DF4E-B6C6-D9B72DAAF9D9}"/>
              </a:ext>
            </a:extLst>
          </p:cNvPr>
          <p:cNvSpPr>
            <a:spLocks noGrp="1"/>
          </p:cNvSpPr>
          <p:nvPr>
            <p:ph type="sldNum" sz="quarter" idx="12"/>
          </p:nvPr>
        </p:nvSpPr>
        <p:spPr/>
        <p:txBody>
          <a:bodyPr/>
          <a:lstStyle/>
          <a:p>
            <a:fld id="{5D8FA432-46BA-8741-829D-3DD198A7ACA9}" type="slidenum">
              <a:rPr lang="nb-NO" smtClean="0"/>
              <a:t>‹#›</a:t>
            </a:fld>
            <a:endParaRPr lang="nb-NO"/>
          </a:p>
        </p:txBody>
      </p:sp>
      <p:pic>
        <p:nvPicPr>
          <p:cNvPr id="7" name="Bilde 6">
            <a:extLst>
              <a:ext uri="{FF2B5EF4-FFF2-40B4-BE49-F238E27FC236}">
                <a16:creationId xmlns:a16="http://schemas.microsoft.com/office/drawing/2014/main" id="{92C8C963-DECB-4C41-8F24-7C72E7AD145D}"/>
              </a:ext>
            </a:extLst>
          </p:cNvPr>
          <p:cNvPicPr>
            <a:picLocks noChangeAspect="1"/>
          </p:cNvPicPr>
          <p:nvPr userDrawn="1"/>
        </p:nvPicPr>
        <p:blipFill>
          <a:blip r:embed="rId2"/>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42523962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A2B9B678-6D69-3D4D-AE80-6874382F3FB4}"/>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5E1B7863-0CFB-7745-93BF-450D27B18E43}"/>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0ABDABD-3916-9142-9D3B-45F3C32FAEB1}"/>
              </a:ext>
            </a:extLst>
          </p:cNvPr>
          <p:cNvSpPr>
            <a:spLocks noGrp="1"/>
          </p:cNvSpPr>
          <p:nvPr>
            <p:ph type="dt" sz="half" idx="10"/>
          </p:nvPr>
        </p:nvSpPr>
        <p:spPr/>
        <p:txBody>
          <a:bodyPr/>
          <a:lstStyle/>
          <a:p>
            <a:fld id="{57380781-926D-6044-92E1-16022A381365}" type="datetimeFigureOut">
              <a:rPr lang="nb-NO" smtClean="0"/>
              <a:t>06.03.2020</a:t>
            </a:fld>
            <a:endParaRPr lang="nb-NO"/>
          </a:p>
        </p:txBody>
      </p:sp>
      <p:sp>
        <p:nvSpPr>
          <p:cNvPr id="5" name="Plassholder for bunntekst 4">
            <a:extLst>
              <a:ext uri="{FF2B5EF4-FFF2-40B4-BE49-F238E27FC236}">
                <a16:creationId xmlns:a16="http://schemas.microsoft.com/office/drawing/2014/main" id="{E981CA03-E657-A740-A74D-4B468E73620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89C3D2A-D0D8-634E-BE0C-AB52D90162B5}"/>
              </a:ext>
            </a:extLst>
          </p:cNvPr>
          <p:cNvSpPr>
            <a:spLocks noGrp="1"/>
          </p:cNvSpPr>
          <p:nvPr>
            <p:ph type="sldNum" sz="quarter" idx="12"/>
          </p:nvPr>
        </p:nvSpPr>
        <p:spPr/>
        <p:txBody>
          <a:bodyPr/>
          <a:lstStyle/>
          <a:p>
            <a:fld id="{5D8FA432-46BA-8741-829D-3DD198A7ACA9}" type="slidenum">
              <a:rPr lang="nb-NO" smtClean="0"/>
              <a:t>‹#›</a:t>
            </a:fld>
            <a:endParaRPr lang="nb-NO"/>
          </a:p>
        </p:txBody>
      </p:sp>
      <p:pic>
        <p:nvPicPr>
          <p:cNvPr id="7" name="Bilde 6">
            <a:extLst>
              <a:ext uri="{FF2B5EF4-FFF2-40B4-BE49-F238E27FC236}">
                <a16:creationId xmlns:a16="http://schemas.microsoft.com/office/drawing/2014/main" id="{EE7C5F8D-9200-7445-8B21-0D6C6A651909}"/>
              </a:ext>
            </a:extLst>
          </p:cNvPr>
          <p:cNvPicPr>
            <a:picLocks noChangeAspect="1"/>
          </p:cNvPicPr>
          <p:nvPr userDrawn="1"/>
        </p:nvPicPr>
        <p:blipFill>
          <a:blip r:embed="rId2"/>
          <a:stretch>
            <a:fillRect/>
          </a:stretch>
        </p:blipFill>
        <p:spPr>
          <a:xfrm rot="5400000">
            <a:off x="-355389" y="5456138"/>
            <a:ext cx="1708134" cy="822541"/>
          </a:xfrm>
          <a:prstGeom prst="rect">
            <a:avLst/>
          </a:prstGeom>
        </p:spPr>
      </p:pic>
    </p:spTree>
    <p:extLst>
      <p:ext uri="{BB962C8B-B14F-4D97-AF65-F5344CB8AC3E}">
        <p14:creationId xmlns:p14="http://schemas.microsoft.com/office/powerpoint/2010/main" val="28795205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8B94902-CABE-624A-9E68-43BFAF045121}"/>
              </a:ext>
            </a:extLst>
          </p:cNvPr>
          <p:cNvPicPr>
            <a:picLocks noChangeAspect="1"/>
          </p:cNvPicPr>
          <p:nvPr userDrawn="1"/>
        </p:nvPicPr>
        <p:blipFill>
          <a:blip r:embed="rId2"/>
          <a:srcRect/>
          <a:stretch/>
        </p:blipFill>
        <p:spPr>
          <a:xfrm>
            <a:off x="-7911" y="2619375"/>
            <a:ext cx="12207820" cy="4238624"/>
          </a:xfrm>
          <a:prstGeom prst="rect">
            <a:avLst/>
          </a:prstGeom>
        </p:spPr>
      </p:pic>
      <p:sp>
        <p:nvSpPr>
          <p:cNvPr id="2" name="Tittel 1">
            <a:extLst>
              <a:ext uri="{FF2B5EF4-FFF2-40B4-BE49-F238E27FC236}">
                <a16:creationId xmlns:a16="http://schemas.microsoft.com/office/drawing/2014/main" id="{F530661F-3D74-9D4A-94F2-414DE351B0E7}"/>
              </a:ext>
            </a:extLst>
          </p:cNvPr>
          <p:cNvSpPr>
            <a:spLocks noGrp="1"/>
          </p:cNvSpPr>
          <p:nvPr>
            <p:ph type="title"/>
          </p:nvPr>
        </p:nvSpPr>
        <p:spPr/>
        <p:txBody>
          <a:bodyPr/>
          <a:lstStyle/>
          <a:p>
            <a:r>
              <a:rPr lang="nb-NO"/>
              <a:t>Klikk for å redigere tittelstil</a:t>
            </a:r>
            <a:endParaRPr lang="nb-NO" dirty="0"/>
          </a:p>
        </p:txBody>
      </p:sp>
      <p:sp>
        <p:nvSpPr>
          <p:cNvPr id="3" name="Plassholder for dato 2">
            <a:extLst>
              <a:ext uri="{FF2B5EF4-FFF2-40B4-BE49-F238E27FC236}">
                <a16:creationId xmlns:a16="http://schemas.microsoft.com/office/drawing/2014/main" id="{CA4788EF-1422-6C40-98CD-00AF4430CFAC}"/>
              </a:ext>
            </a:extLst>
          </p:cNvPr>
          <p:cNvSpPr>
            <a:spLocks noGrp="1"/>
          </p:cNvSpPr>
          <p:nvPr>
            <p:ph type="dt" sz="half" idx="10"/>
          </p:nvPr>
        </p:nvSpPr>
        <p:spPr/>
        <p:txBody>
          <a:bodyPr/>
          <a:lstStyle>
            <a:lvl1pPr>
              <a:defRPr>
                <a:solidFill>
                  <a:srgbClr val="FCF8E7"/>
                </a:solidFill>
              </a:defRPr>
            </a:lvl1pPr>
          </a:lstStyle>
          <a:p>
            <a:fld id="{57380781-926D-6044-92E1-16022A381365}" type="datetimeFigureOut">
              <a:rPr lang="nb-NO" smtClean="0"/>
              <a:pPr/>
              <a:t>06.03.2020</a:t>
            </a:fld>
            <a:endParaRPr lang="nb-NO" dirty="0"/>
          </a:p>
        </p:txBody>
      </p:sp>
      <p:sp>
        <p:nvSpPr>
          <p:cNvPr id="4" name="Plassholder for bunntekst 3">
            <a:extLst>
              <a:ext uri="{FF2B5EF4-FFF2-40B4-BE49-F238E27FC236}">
                <a16:creationId xmlns:a16="http://schemas.microsoft.com/office/drawing/2014/main" id="{122A40BB-E24B-6C48-A85D-D973BB9434F7}"/>
              </a:ext>
            </a:extLst>
          </p:cNvPr>
          <p:cNvSpPr>
            <a:spLocks noGrp="1"/>
          </p:cNvSpPr>
          <p:nvPr>
            <p:ph type="ftr" sz="quarter" idx="11"/>
          </p:nvPr>
        </p:nvSpPr>
        <p:spPr/>
        <p:txBody>
          <a:bodyPr/>
          <a:lstStyle>
            <a:lvl1pPr>
              <a:defRPr>
                <a:solidFill>
                  <a:srgbClr val="FCF8E7"/>
                </a:solidFill>
              </a:defRPr>
            </a:lvl1pPr>
          </a:lstStyle>
          <a:p>
            <a:endParaRPr lang="nb-NO" dirty="0"/>
          </a:p>
        </p:txBody>
      </p:sp>
      <p:sp>
        <p:nvSpPr>
          <p:cNvPr id="5" name="Plassholder for lysbildenummer 4">
            <a:extLst>
              <a:ext uri="{FF2B5EF4-FFF2-40B4-BE49-F238E27FC236}">
                <a16:creationId xmlns:a16="http://schemas.microsoft.com/office/drawing/2014/main" id="{223B41D3-D414-4F43-820B-896BF866C8CC}"/>
              </a:ext>
            </a:extLst>
          </p:cNvPr>
          <p:cNvSpPr>
            <a:spLocks noGrp="1"/>
          </p:cNvSpPr>
          <p:nvPr>
            <p:ph type="sldNum" sz="quarter" idx="12"/>
          </p:nvPr>
        </p:nvSpPr>
        <p:spPr/>
        <p:txBody>
          <a:bodyPr/>
          <a:lstStyle>
            <a:lvl1pPr>
              <a:defRPr>
                <a:solidFill>
                  <a:srgbClr val="FCF8E7"/>
                </a:solidFill>
              </a:defRPr>
            </a:lvl1pPr>
          </a:lstStyle>
          <a:p>
            <a:fld id="{5D8FA432-46BA-8741-829D-3DD198A7ACA9}" type="slidenum">
              <a:rPr lang="nb-NO" smtClean="0"/>
              <a:pPr/>
              <a:t>‹#›</a:t>
            </a:fld>
            <a:endParaRPr lang="nb-NO" dirty="0"/>
          </a:p>
        </p:txBody>
      </p:sp>
      <p:pic>
        <p:nvPicPr>
          <p:cNvPr id="10" name="Bilde 9">
            <a:extLst>
              <a:ext uri="{FF2B5EF4-FFF2-40B4-BE49-F238E27FC236}">
                <a16:creationId xmlns:a16="http://schemas.microsoft.com/office/drawing/2014/main" id="{A9E3344D-E1F3-5A4B-BA58-B32883EEE902}"/>
              </a:ext>
            </a:extLst>
          </p:cNvPr>
          <p:cNvPicPr>
            <a:picLocks noChangeAspect="1"/>
          </p:cNvPicPr>
          <p:nvPr userDrawn="1"/>
        </p:nvPicPr>
        <p:blipFill>
          <a:blip r:embed="rId3"/>
          <a:stretch>
            <a:fillRect/>
          </a:stretch>
        </p:blipFill>
        <p:spPr>
          <a:xfrm>
            <a:off x="5444407" y="2329506"/>
            <a:ext cx="3772431" cy="2518719"/>
          </a:xfrm>
          <a:prstGeom prst="rect">
            <a:avLst/>
          </a:prstGeom>
        </p:spPr>
      </p:pic>
      <p:pic>
        <p:nvPicPr>
          <p:cNvPr id="16" name="Bilde 15">
            <a:extLst>
              <a:ext uri="{FF2B5EF4-FFF2-40B4-BE49-F238E27FC236}">
                <a16:creationId xmlns:a16="http://schemas.microsoft.com/office/drawing/2014/main" id="{F07A023C-BB0B-C94F-BECB-369B4C4CB178}"/>
              </a:ext>
            </a:extLst>
          </p:cNvPr>
          <p:cNvPicPr>
            <a:picLocks noChangeAspect="1"/>
          </p:cNvPicPr>
          <p:nvPr userDrawn="1"/>
        </p:nvPicPr>
        <p:blipFill>
          <a:blip r:embed="rId4"/>
          <a:srcRect/>
          <a:stretch/>
        </p:blipFill>
        <p:spPr>
          <a:xfrm>
            <a:off x="7350992" y="2654858"/>
            <a:ext cx="5143500" cy="5245100"/>
          </a:xfrm>
          <a:prstGeom prst="rect">
            <a:avLst/>
          </a:prstGeom>
        </p:spPr>
      </p:pic>
      <p:pic>
        <p:nvPicPr>
          <p:cNvPr id="9" name="Bilde 8" descr="Et bilde som inneholder tegning&#10;&#10;Automatisk generert beskrivelse">
            <a:extLst>
              <a:ext uri="{FF2B5EF4-FFF2-40B4-BE49-F238E27FC236}">
                <a16:creationId xmlns:a16="http://schemas.microsoft.com/office/drawing/2014/main" id="{5124B8C0-0333-F54D-AAE6-E574028FED34}"/>
              </a:ext>
            </a:extLst>
          </p:cNvPr>
          <p:cNvPicPr>
            <a:picLocks noChangeAspect="1"/>
          </p:cNvPicPr>
          <p:nvPr userDrawn="1"/>
        </p:nvPicPr>
        <p:blipFill>
          <a:blip r:embed="rId5"/>
          <a:stretch>
            <a:fillRect/>
          </a:stretch>
        </p:blipFill>
        <p:spPr>
          <a:xfrm>
            <a:off x="507859" y="5575852"/>
            <a:ext cx="2068892" cy="790437"/>
          </a:xfrm>
          <a:prstGeom prst="rect">
            <a:avLst/>
          </a:prstGeom>
        </p:spPr>
      </p:pic>
    </p:spTree>
    <p:extLst>
      <p:ext uri="{BB962C8B-B14F-4D97-AF65-F5344CB8AC3E}">
        <p14:creationId xmlns:p14="http://schemas.microsoft.com/office/powerpoint/2010/main" val="284882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E4CB3899-EC47-B646-9585-6A41C7DBA26A}"/>
              </a:ext>
            </a:extLst>
          </p:cNvPr>
          <p:cNvPicPr>
            <a:picLocks noChangeAspect="1"/>
          </p:cNvPicPr>
          <p:nvPr/>
        </p:nvPicPr>
        <p:blipFill>
          <a:blip r:embed="rId2"/>
          <a:stretch>
            <a:fillRect/>
          </a:stretch>
        </p:blipFill>
        <p:spPr>
          <a:xfrm>
            <a:off x="-7035" y="3972950"/>
            <a:ext cx="12199035" cy="2906482"/>
          </a:xfrm>
          <a:prstGeom prst="rect">
            <a:avLst/>
          </a:prstGeom>
        </p:spPr>
      </p:pic>
      <p:pic>
        <p:nvPicPr>
          <p:cNvPr id="15" name="Bilde 14">
            <a:extLst>
              <a:ext uri="{FF2B5EF4-FFF2-40B4-BE49-F238E27FC236}">
                <a16:creationId xmlns:a16="http://schemas.microsoft.com/office/drawing/2014/main" id="{982FAD04-C6FD-CA4F-ACAC-34A0F8BB203E}"/>
              </a:ext>
            </a:extLst>
          </p:cNvPr>
          <p:cNvPicPr>
            <a:picLocks noChangeAspect="1"/>
          </p:cNvPicPr>
          <p:nvPr/>
        </p:nvPicPr>
        <p:blipFill>
          <a:blip r:embed="rId3"/>
          <a:stretch>
            <a:fillRect/>
          </a:stretch>
        </p:blipFill>
        <p:spPr>
          <a:xfrm>
            <a:off x="10458452" y="5706268"/>
            <a:ext cx="1708134" cy="822541"/>
          </a:xfrm>
          <a:prstGeom prst="rect">
            <a:avLst/>
          </a:prstGeom>
        </p:spPr>
      </p:pic>
      <p:sp>
        <p:nvSpPr>
          <p:cNvPr id="2" name="Tittel 1">
            <a:extLst>
              <a:ext uri="{FF2B5EF4-FFF2-40B4-BE49-F238E27FC236}">
                <a16:creationId xmlns:a16="http://schemas.microsoft.com/office/drawing/2014/main" id="{3C1B0077-E552-C946-9D5E-F091EC02F48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D26630D6-F47F-BE4F-BC5C-BA1BBE380A38}"/>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CB5F25A4-7035-8849-8ED1-89970791A454}"/>
              </a:ext>
            </a:extLst>
          </p:cNvPr>
          <p:cNvSpPr>
            <a:spLocks noGrp="1"/>
          </p:cNvSpPr>
          <p:nvPr>
            <p:ph type="dt" sz="half" idx="10"/>
          </p:nvPr>
        </p:nvSpPr>
        <p:spPr/>
        <p:txBody>
          <a:bodyPr/>
          <a:lstStyle>
            <a:lvl1pPr>
              <a:defRPr>
                <a:solidFill>
                  <a:srgbClr val="FCF8E7"/>
                </a:solidFill>
              </a:defRPr>
            </a:lvl1pPr>
          </a:lstStyle>
          <a:p>
            <a:fld id="{88DC0009-CF25-47F5-819B-B57987626BF4}" type="datetimeFigureOut">
              <a:rPr lang="nb-NO" smtClean="0"/>
              <a:t>06.03.2020</a:t>
            </a:fld>
            <a:endParaRPr lang="nb-NO"/>
          </a:p>
        </p:txBody>
      </p:sp>
      <p:sp>
        <p:nvSpPr>
          <p:cNvPr id="5" name="Plassholder for bunntekst 4">
            <a:extLst>
              <a:ext uri="{FF2B5EF4-FFF2-40B4-BE49-F238E27FC236}">
                <a16:creationId xmlns:a16="http://schemas.microsoft.com/office/drawing/2014/main" id="{9659BEF1-65E0-B544-BE16-1615ECAA137A}"/>
              </a:ext>
            </a:extLst>
          </p:cNvPr>
          <p:cNvSpPr>
            <a:spLocks noGrp="1"/>
          </p:cNvSpPr>
          <p:nvPr>
            <p:ph type="ftr" sz="quarter" idx="11"/>
          </p:nvPr>
        </p:nvSpPr>
        <p:spPr/>
        <p:txBody>
          <a:bodyPr/>
          <a:lstStyle>
            <a:lvl1pPr>
              <a:defRPr>
                <a:solidFill>
                  <a:srgbClr val="FCF8E7"/>
                </a:solidFill>
              </a:defRPr>
            </a:lvl1pPr>
          </a:lstStyle>
          <a:p>
            <a:endParaRPr lang="nb-NO"/>
          </a:p>
        </p:txBody>
      </p:sp>
      <p:sp>
        <p:nvSpPr>
          <p:cNvPr id="6" name="Plassholder for lysbildenummer 5">
            <a:extLst>
              <a:ext uri="{FF2B5EF4-FFF2-40B4-BE49-F238E27FC236}">
                <a16:creationId xmlns:a16="http://schemas.microsoft.com/office/drawing/2014/main" id="{F9863859-EE8E-9F47-8908-A7747D4F9099}"/>
              </a:ext>
            </a:extLst>
          </p:cNvPr>
          <p:cNvSpPr>
            <a:spLocks noGrp="1"/>
          </p:cNvSpPr>
          <p:nvPr>
            <p:ph type="sldNum" sz="quarter" idx="12"/>
          </p:nvPr>
        </p:nvSpPr>
        <p:spPr/>
        <p:txBody>
          <a:bodyPr/>
          <a:lstStyle>
            <a:lvl1pPr>
              <a:defRPr>
                <a:solidFill>
                  <a:schemeClr val="accent2"/>
                </a:solidFill>
              </a:defRPr>
            </a:lvl1pPr>
          </a:lstStyle>
          <a:p>
            <a:fld id="{D5540CF9-03E0-4839-BCF8-EEC8571EF919}" type="slidenum">
              <a:rPr lang="nb-NO" smtClean="0"/>
              <a:t>‹#›</a:t>
            </a:fld>
            <a:endParaRPr lang="nb-NO"/>
          </a:p>
        </p:txBody>
      </p:sp>
    </p:spTree>
    <p:extLst>
      <p:ext uri="{BB962C8B-B14F-4D97-AF65-F5344CB8AC3E}">
        <p14:creationId xmlns:p14="http://schemas.microsoft.com/office/powerpoint/2010/main" val="16757650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EE35E563-E7E8-514E-B820-599E6198BBB6}"/>
              </a:ext>
            </a:extLst>
          </p:cNvPr>
          <p:cNvPicPr>
            <a:picLocks noChangeAspect="1"/>
          </p:cNvPicPr>
          <p:nvPr userDrawn="1"/>
        </p:nvPicPr>
        <p:blipFill>
          <a:blip r:embed="rId2"/>
          <a:srcRect/>
          <a:stretch/>
        </p:blipFill>
        <p:spPr>
          <a:xfrm>
            <a:off x="-14286" y="4271963"/>
            <a:ext cx="12236621" cy="2607468"/>
          </a:xfrm>
          <a:prstGeom prst="rect">
            <a:avLst/>
          </a:prstGeom>
        </p:spPr>
      </p:pic>
      <p:sp>
        <p:nvSpPr>
          <p:cNvPr id="2" name="Tittel 1">
            <a:extLst>
              <a:ext uri="{FF2B5EF4-FFF2-40B4-BE49-F238E27FC236}">
                <a16:creationId xmlns:a16="http://schemas.microsoft.com/office/drawing/2014/main" id="{57FDED0D-EFEC-044B-AECD-CFF1C6799CD4}"/>
              </a:ext>
            </a:extLst>
          </p:cNvPr>
          <p:cNvSpPr>
            <a:spLocks noGrp="1"/>
          </p:cNvSpPr>
          <p:nvPr>
            <p:ph type="ctrTitle"/>
          </p:nvPr>
        </p:nvSpPr>
        <p:spPr>
          <a:xfrm>
            <a:off x="560439" y="599412"/>
            <a:ext cx="11053916" cy="1753572"/>
          </a:xfrm>
        </p:spPr>
        <p:txBody>
          <a:bodyPr anchor="b"/>
          <a:lstStyle>
            <a:lvl1pPr algn="ctr">
              <a:defRPr sz="6000" baseline="0">
                <a:solidFill>
                  <a:schemeClr val="tx1"/>
                </a:solidFill>
                <a:latin typeface="Source Sans Pro Black" panose="020B0503030403020204" pitchFamily="34" charset="0"/>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FB49F18F-5657-5B4E-A2A8-29887C5A3DD8}"/>
              </a:ext>
            </a:extLst>
          </p:cNvPr>
          <p:cNvSpPr>
            <a:spLocks noGrp="1"/>
          </p:cNvSpPr>
          <p:nvPr>
            <p:ph type="subTitle" idx="1"/>
          </p:nvPr>
        </p:nvSpPr>
        <p:spPr>
          <a:xfrm>
            <a:off x="553065" y="2484592"/>
            <a:ext cx="11053915" cy="1655762"/>
          </a:xfrm>
        </p:spPr>
        <p:txBody>
          <a:bodyPr/>
          <a:lstStyle>
            <a:lvl1pPr marL="0" indent="0" algn="ctr">
              <a:buNone/>
              <a:defRPr sz="2400" baseline="0">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98F65ED0-64AE-7646-A62C-3DF18F9190F3}"/>
              </a:ext>
            </a:extLst>
          </p:cNvPr>
          <p:cNvSpPr>
            <a:spLocks noGrp="1"/>
          </p:cNvSpPr>
          <p:nvPr>
            <p:ph type="dt" sz="half" idx="10"/>
          </p:nvPr>
        </p:nvSpPr>
        <p:spPr/>
        <p:txBody>
          <a:bodyPr/>
          <a:lstStyle>
            <a:lvl1pPr>
              <a:defRPr>
                <a:solidFill>
                  <a:srgbClr val="FCF8E7"/>
                </a:solidFill>
              </a:defRPr>
            </a:lvl1pPr>
          </a:lstStyle>
          <a:p>
            <a:fld id="{57380781-926D-6044-92E1-16022A381365}" type="datetimeFigureOut">
              <a:rPr lang="nb-NO" smtClean="0"/>
              <a:pPr/>
              <a:t>06.03.2020</a:t>
            </a:fld>
            <a:endParaRPr lang="nb-NO" dirty="0"/>
          </a:p>
        </p:txBody>
      </p:sp>
      <p:sp>
        <p:nvSpPr>
          <p:cNvPr id="5" name="Plassholder for bunntekst 4">
            <a:extLst>
              <a:ext uri="{FF2B5EF4-FFF2-40B4-BE49-F238E27FC236}">
                <a16:creationId xmlns:a16="http://schemas.microsoft.com/office/drawing/2014/main" id="{AB0AE366-5FF2-0C4B-B933-FE07DEC7E4B4}"/>
              </a:ext>
            </a:extLst>
          </p:cNvPr>
          <p:cNvSpPr>
            <a:spLocks noGrp="1"/>
          </p:cNvSpPr>
          <p:nvPr>
            <p:ph type="ftr" sz="quarter" idx="11"/>
          </p:nvPr>
        </p:nvSpPr>
        <p:spPr/>
        <p:txBody>
          <a:bodyPr/>
          <a:lstStyle>
            <a:lvl1pPr>
              <a:defRPr>
                <a:solidFill>
                  <a:srgbClr val="FCF8E7"/>
                </a:solidFill>
              </a:defRPr>
            </a:lvl1pPr>
          </a:lstStyle>
          <a:p>
            <a:endParaRPr lang="nb-NO" dirty="0"/>
          </a:p>
        </p:txBody>
      </p:sp>
      <p:sp>
        <p:nvSpPr>
          <p:cNvPr id="6" name="Plassholder for lysbildenummer 5">
            <a:extLst>
              <a:ext uri="{FF2B5EF4-FFF2-40B4-BE49-F238E27FC236}">
                <a16:creationId xmlns:a16="http://schemas.microsoft.com/office/drawing/2014/main" id="{4009B007-A2BF-DD42-AE5B-4F8173F41302}"/>
              </a:ext>
            </a:extLst>
          </p:cNvPr>
          <p:cNvSpPr>
            <a:spLocks noGrp="1"/>
          </p:cNvSpPr>
          <p:nvPr>
            <p:ph type="sldNum" sz="quarter" idx="12"/>
          </p:nvPr>
        </p:nvSpPr>
        <p:spPr/>
        <p:txBody>
          <a:bodyPr/>
          <a:lstStyle>
            <a:lvl1pPr>
              <a:defRPr>
                <a:solidFill>
                  <a:srgbClr val="FCF8E7"/>
                </a:solidFill>
              </a:defRPr>
            </a:lvl1pPr>
          </a:lstStyle>
          <a:p>
            <a:fld id="{5D8FA432-46BA-8741-829D-3DD198A7ACA9}" type="slidenum">
              <a:rPr lang="nb-NO" smtClean="0"/>
              <a:pPr/>
              <a:t>‹#›</a:t>
            </a:fld>
            <a:endParaRPr lang="nb-NO" dirty="0"/>
          </a:p>
        </p:txBody>
      </p:sp>
      <p:pic>
        <p:nvPicPr>
          <p:cNvPr id="11" name="Bilde 10">
            <a:extLst>
              <a:ext uri="{FF2B5EF4-FFF2-40B4-BE49-F238E27FC236}">
                <a16:creationId xmlns:a16="http://schemas.microsoft.com/office/drawing/2014/main" id="{7F921A4F-F792-D141-BFED-0C5A5877C1C0}"/>
              </a:ext>
            </a:extLst>
          </p:cNvPr>
          <p:cNvPicPr>
            <a:picLocks noChangeAspect="1"/>
          </p:cNvPicPr>
          <p:nvPr userDrawn="1"/>
        </p:nvPicPr>
        <p:blipFill>
          <a:blip r:embed="rId3"/>
          <a:stretch>
            <a:fillRect/>
          </a:stretch>
        </p:blipFill>
        <p:spPr>
          <a:xfrm>
            <a:off x="10667999" y="5862369"/>
            <a:ext cx="1292225" cy="493981"/>
          </a:xfrm>
          <a:prstGeom prst="rect">
            <a:avLst/>
          </a:prstGeom>
        </p:spPr>
      </p:pic>
    </p:spTree>
    <p:extLst>
      <p:ext uri="{BB962C8B-B14F-4D97-AF65-F5344CB8AC3E}">
        <p14:creationId xmlns:p14="http://schemas.microsoft.com/office/powerpoint/2010/main" val="22067854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E4CB3899-EC47-B646-9585-6A41C7DBA26A}"/>
              </a:ext>
            </a:extLst>
          </p:cNvPr>
          <p:cNvPicPr>
            <a:picLocks noChangeAspect="1"/>
          </p:cNvPicPr>
          <p:nvPr userDrawn="1"/>
        </p:nvPicPr>
        <p:blipFill>
          <a:blip r:embed="rId2"/>
          <a:srcRect/>
          <a:stretch/>
        </p:blipFill>
        <p:spPr>
          <a:xfrm>
            <a:off x="-7034" y="3972950"/>
            <a:ext cx="12199032" cy="2906481"/>
          </a:xfrm>
          <a:prstGeom prst="rect">
            <a:avLst/>
          </a:prstGeom>
        </p:spPr>
      </p:pic>
      <p:pic>
        <p:nvPicPr>
          <p:cNvPr id="15" name="Bilde 14">
            <a:extLst>
              <a:ext uri="{FF2B5EF4-FFF2-40B4-BE49-F238E27FC236}">
                <a16:creationId xmlns:a16="http://schemas.microsoft.com/office/drawing/2014/main" id="{982FAD04-C6FD-CA4F-ACAC-34A0F8BB203E}"/>
              </a:ext>
            </a:extLst>
          </p:cNvPr>
          <p:cNvPicPr>
            <a:picLocks noChangeAspect="1"/>
          </p:cNvPicPr>
          <p:nvPr userDrawn="1"/>
        </p:nvPicPr>
        <p:blipFill>
          <a:blip r:embed="rId3"/>
          <a:stretch>
            <a:fillRect/>
          </a:stretch>
        </p:blipFill>
        <p:spPr>
          <a:xfrm>
            <a:off x="10458452" y="5706268"/>
            <a:ext cx="1708134" cy="822541"/>
          </a:xfrm>
          <a:prstGeom prst="rect">
            <a:avLst/>
          </a:prstGeom>
        </p:spPr>
      </p:pic>
      <p:sp>
        <p:nvSpPr>
          <p:cNvPr id="2" name="Tittel 1">
            <a:extLst>
              <a:ext uri="{FF2B5EF4-FFF2-40B4-BE49-F238E27FC236}">
                <a16:creationId xmlns:a16="http://schemas.microsoft.com/office/drawing/2014/main" id="{3C1B0077-E552-C946-9D5E-F091EC02F48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D26630D6-F47F-BE4F-BC5C-BA1BBE380A38}"/>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CB5F25A4-7035-8849-8ED1-89970791A454}"/>
              </a:ext>
            </a:extLst>
          </p:cNvPr>
          <p:cNvSpPr>
            <a:spLocks noGrp="1"/>
          </p:cNvSpPr>
          <p:nvPr>
            <p:ph type="dt" sz="half" idx="10"/>
          </p:nvPr>
        </p:nvSpPr>
        <p:spPr/>
        <p:txBody>
          <a:bodyPr/>
          <a:lstStyle>
            <a:lvl1pPr>
              <a:defRPr>
                <a:solidFill>
                  <a:srgbClr val="FCF8E7"/>
                </a:solidFill>
              </a:defRPr>
            </a:lvl1pPr>
          </a:lstStyle>
          <a:p>
            <a:fld id="{57380781-926D-6044-92E1-16022A381365}" type="datetimeFigureOut">
              <a:rPr lang="nb-NO" smtClean="0"/>
              <a:pPr/>
              <a:t>06.03.2020</a:t>
            </a:fld>
            <a:endParaRPr lang="nb-NO" dirty="0"/>
          </a:p>
        </p:txBody>
      </p:sp>
      <p:sp>
        <p:nvSpPr>
          <p:cNvPr id="5" name="Plassholder for bunntekst 4">
            <a:extLst>
              <a:ext uri="{FF2B5EF4-FFF2-40B4-BE49-F238E27FC236}">
                <a16:creationId xmlns:a16="http://schemas.microsoft.com/office/drawing/2014/main" id="{9659BEF1-65E0-B544-BE16-1615ECAA137A}"/>
              </a:ext>
            </a:extLst>
          </p:cNvPr>
          <p:cNvSpPr>
            <a:spLocks noGrp="1"/>
          </p:cNvSpPr>
          <p:nvPr>
            <p:ph type="ftr" sz="quarter" idx="11"/>
          </p:nvPr>
        </p:nvSpPr>
        <p:spPr/>
        <p:txBody>
          <a:bodyPr/>
          <a:lstStyle>
            <a:lvl1pPr>
              <a:defRPr>
                <a:solidFill>
                  <a:srgbClr val="FCF8E7"/>
                </a:solidFill>
              </a:defRPr>
            </a:lvl1pPr>
          </a:lstStyle>
          <a:p>
            <a:endParaRPr lang="nb-NO" dirty="0"/>
          </a:p>
        </p:txBody>
      </p:sp>
      <p:sp>
        <p:nvSpPr>
          <p:cNvPr id="6" name="Plassholder for lysbildenummer 5">
            <a:extLst>
              <a:ext uri="{FF2B5EF4-FFF2-40B4-BE49-F238E27FC236}">
                <a16:creationId xmlns:a16="http://schemas.microsoft.com/office/drawing/2014/main" id="{F9863859-EE8E-9F47-8908-A7747D4F9099}"/>
              </a:ext>
            </a:extLst>
          </p:cNvPr>
          <p:cNvSpPr>
            <a:spLocks noGrp="1"/>
          </p:cNvSpPr>
          <p:nvPr>
            <p:ph type="sldNum" sz="quarter" idx="12"/>
          </p:nvPr>
        </p:nvSpPr>
        <p:spPr/>
        <p:txBody>
          <a:bodyPr/>
          <a:lstStyle>
            <a:lvl1pPr>
              <a:defRPr>
                <a:solidFill>
                  <a:schemeClr val="accent2"/>
                </a:solidFill>
              </a:defRPr>
            </a:lvl1pPr>
          </a:lstStyle>
          <a:p>
            <a:fld id="{5D8FA432-46BA-8741-829D-3DD198A7ACA9}" type="slidenum">
              <a:rPr lang="nb-NO" smtClean="0"/>
              <a:pPr/>
              <a:t>‹#›</a:t>
            </a:fld>
            <a:endParaRPr lang="nb-NO" dirty="0"/>
          </a:p>
        </p:txBody>
      </p:sp>
    </p:spTree>
    <p:extLst>
      <p:ext uri="{BB962C8B-B14F-4D97-AF65-F5344CB8AC3E}">
        <p14:creationId xmlns:p14="http://schemas.microsoft.com/office/powerpoint/2010/main" val="42287613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Tittel og innhold">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E4CB3899-EC47-B646-9585-6A41C7DBA26A}"/>
              </a:ext>
            </a:extLst>
          </p:cNvPr>
          <p:cNvPicPr>
            <a:picLocks noChangeAspect="1"/>
          </p:cNvPicPr>
          <p:nvPr userDrawn="1"/>
        </p:nvPicPr>
        <p:blipFill>
          <a:blip r:embed="rId2"/>
          <a:srcRect/>
          <a:stretch/>
        </p:blipFill>
        <p:spPr>
          <a:xfrm>
            <a:off x="2" y="4806481"/>
            <a:ext cx="8610596" cy="2051518"/>
          </a:xfrm>
          <a:prstGeom prst="rect">
            <a:avLst/>
          </a:prstGeom>
          <a:effectLst>
            <a:reflection stA="45000" endPos="0" dist="50800" dir="5400000" sy="-100000" algn="bl" rotWithShape="0"/>
          </a:effectLst>
        </p:spPr>
      </p:pic>
      <p:pic>
        <p:nvPicPr>
          <p:cNvPr id="15" name="Bilde 14">
            <a:extLst>
              <a:ext uri="{FF2B5EF4-FFF2-40B4-BE49-F238E27FC236}">
                <a16:creationId xmlns:a16="http://schemas.microsoft.com/office/drawing/2014/main" id="{982FAD04-C6FD-CA4F-ACAC-34A0F8BB203E}"/>
              </a:ext>
            </a:extLst>
          </p:cNvPr>
          <p:cNvPicPr>
            <a:picLocks noChangeAspect="1"/>
          </p:cNvPicPr>
          <p:nvPr userDrawn="1"/>
        </p:nvPicPr>
        <p:blipFill>
          <a:blip r:embed="rId3"/>
          <a:stretch>
            <a:fillRect/>
          </a:stretch>
        </p:blipFill>
        <p:spPr>
          <a:xfrm>
            <a:off x="10458452" y="5706268"/>
            <a:ext cx="1708134" cy="822541"/>
          </a:xfrm>
          <a:prstGeom prst="rect">
            <a:avLst/>
          </a:prstGeom>
        </p:spPr>
      </p:pic>
      <p:sp>
        <p:nvSpPr>
          <p:cNvPr id="2" name="Tittel 1">
            <a:extLst>
              <a:ext uri="{FF2B5EF4-FFF2-40B4-BE49-F238E27FC236}">
                <a16:creationId xmlns:a16="http://schemas.microsoft.com/office/drawing/2014/main" id="{3C1B0077-E552-C946-9D5E-F091EC02F483}"/>
              </a:ext>
            </a:extLst>
          </p:cNvPr>
          <p:cNvSpPr>
            <a:spLocks noGrp="1"/>
          </p:cNvSpPr>
          <p:nvPr>
            <p:ph type="title"/>
          </p:nvPr>
        </p:nvSpPr>
        <p:spPr>
          <a:xfrm>
            <a:off x="838200" y="416323"/>
            <a:ext cx="10515600" cy="1325563"/>
          </a:xfrm>
        </p:spPr>
        <p:txBody>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D26630D6-F47F-BE4F-BC5C-BA1BBE380A38}"/>
              </a:ext>
            </a:extLst>
          </p:cNvPr>
          <p:cNvSpPr>
            <a:spLocks noGrp="1"/>
          </p:cNvSpPr>
          <p:nvPr>
            <p:ph idx="1"/>
          </p:nvPr>
        </p:nvSpPr>
        <p:spPr>
          <a:xfrm>
            <a:off x="838200" y="1969259"/>
            <a:ext cx="10515600" cy="314685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CB5F25A4-7035-8849-8ED1-89970791A454}"/>
              </a:ext>
            </a:extLst>
          </p:cNvPr>
          <p:cNvSpPr>
            <a:spLocks noGrp="1"/>
          </p:cNvSpPr>
          <p:nvPr>
            <p:ph type="dt" sz="half" idx="10"/>
          </p:nvPr>
        </p:nvSpPr>
        <p:spPr/>
        <p:txBody>
          <a:bodyPr/>
          <a:lstStyle>
            <a:lvl1pPr>
              <a:defRPr>
                <a:solidFill>
                  <a:schemeClr val="bg1"/>
                </a:solidFill>
              </a:defRPr>
            </a:lvl1pPr>
          </a:lstStyle>
          <a:p>
            <a:fld id="{57380781-926D-6044-92E1-16022A381365}" type="datetimeFigureOut">
              <a:rPr lang="nb-NO" smtClean="0"/>
              <a:pPr/>
              <a:t>06.03.2020</a:t>
            </a:fld>
            <a:endParaRPr lang="nb-NO" dirty="0"/>
          </a:p>
        </p:txBody>
      </p:sp>
      <p:sp>
        <p:nvSpPr>
          <p:cNvPr id="5" name="Plassholder for bunntekst 4">
            <a:extLst>
              <a:ext uri="{FF2B5EF4-FFF2-40B4-BE49-F238E27FC236}">
                <a16:creationId xmlns:a16="http://schemas.microsoft.com/office/drawing/2014/main" id="{9659BEF1-65E0-B544-BE16-1615ECAA137A}"/>
              </a:ext>
            </a:extLst>
          </p:cNvPr>
          <p:cNvSpPr>
            <a:spLocks noGrp="1"/>
          </p:cNvSpPr>
          <p:nvPr>
            <p:ph type="ftr" sz="quarter" idx="11"/>
          </p:nvPr>
        </p:nvSpPr>
        <p:spPr/>
        <p:txBody>
          <a:bodyPr/>
          <a:lstStyle>
            <a:lvl1pPr>
              <a:defRPr>
                <a:solidFill>
                  <a:schemeClr val="bg2"/>
                </a:solidFill>
              </a:defRPr>
            </a:lvl1pPr>
          </a:lstStyle>
          <a:p>
            <a:endParaRPr lang="nb-NO" dirty="0"/>
          </a:p>
        </p:txBody>
      </p:sp>
      <p:sp>
        <p:nvSpPr>
          <p:cNvPr id="6" name="Plassholder for lysbildenummer 5">
            <a:extLst>
              <a:ext uri="{FF2B5EF4-FFF2-40B4-BE49-F238E27FC236}">
                <a16:creationId xmlns:a16="http://schemas.microsoft.com/office/drawing/2014/main" id="{F9863859-EE8E-9F47-8908-A7747D4F9099}"/>
              </a:ext>
            </a:extLst>
          </p:cNvPr>
          <p:cNvSpPr>
            <a:spLocks noGrp="1"/>
          </p:cNvSpPr>
          <p:nvPr>
            <p:ph type="sldNum" sz="quarter" idx="12"/>
          </p:nvPr>
        </p:nvSpPr>
        <p:spPr/>
        <p:txBody>
          <a:bodyPr/>
          <a:lstStyle>
            <a:lvl1pPr>
              <a:defRPr>
                <a:solidFill>
                  <a:schemeClr val="accent2"/>
                </a:solidFill>
              </a:defRPr>
            </a:lvl1pPr>
          </a:lstStyle>
          <a:p>
            <a:fld id="{5D8FA432-46BA-8741-829D-3DD198A7ACA9}" type="slidenum">
              <a:rPr lang="nb-NO" smtClean="0"/>
              <a:pPr/>
              <a:t>‹#›</a:t>
            </a:fld>
            <a:endParaRPr lang="nb-NO" dirty="0"/>
          </a:p>
        </p:txBody>
      </p:sp>
    </p:spTree>
    <p:extLst>
      <p:ext uri="{BB962C8B-B14F-4D97-AF65-F5344CB8AC3E}">
        <p14:creationId xmlns:p14="http://schemas.microsoft.com/office/powerpoint/2010/main" val="29228929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_Tittel og innho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E137380E-C854-D948-B486-3FC7E9B778DB}"/>
              </a:ext>
            </a:extLst>
          </p:cNvPr>
          <p:cNvPicPr>
            <a:picLocks noChangeAspect="1"/>
          </p:cNvPicPr>
          <p:nvPr userDrawn="1"/>
        </p:nvPicPr>
        <p:blipFill>
          <a:blip r:embed="rId2"/>
          <a:srcRect/>
          <a:stretch/>
        </p:blipFill>
        <p:spPr>
          <a:xfrm>
            <a:off x="0" y="4803251"/>
            <a:ext cx="8610596" cy="2051518"/>
          </a:xfrm>
          <a:prstGeom prst="rect">
            <a:avLst/>
          </a:prstGeom>
        </p:spPr>
      </p:pic>
      <p:pic>
        <p:nvPicPr>
          <p:cNvPr id="15" name="Bilde 14">
            <a:extLst>
              <a:ext uri="{FF2B5EF4-FFF2-40B4-BE49-F238E27FC236}">
                <a16:creationId xmlns:a16="http://schemas.microsoft.com/office/drawing/2014/main" id="{982FAD04-C6FD-CA4F-ACAC-34A0F8BB203E}"/>
              </a:ext>
            </a:extLst>
          </p:cNvPr>
          <p:cNvPicPr>
            <a:picLocks noChangeAspect="1"/>
          </p:cNvPicPr>
          <p:nvPr userDrawn="1"/>
        </p:nvPicPr>
        <p:blipFill>
          <a:blip r:embed="rId3"/>
          <a:stretch>
            <a:fillRect/>
          </a:stretch>
        </p:blipFill>
        <p:spPr>
          <a:xfrm>
            <a:off x="10458452" y="5706268"/>
            <a:ext cx="1708134" cy="822541"/>
          </a:xfrm>
          <a:prstGeom prst="rect">
            <a:avLst/>
          </a:prstGeom>
        </p:spPr>
      </p:pic>
      <p:sp>
        <p:nvSpPr>
          <p:cNvPr id="2" name="Tittel 1">
            <a:extLst>
              <a:ext uri="{FF2B5EF4-FFF2-40B4-BE49-F238E27FC236}">
                <a16:creationId xmlns:a16="http://schemas.microsoft.com/office/drawing/2014/main" id="{3C1B0077-E552-C946-9D5E-F091EC02F483}"/>
              </a:ext>
            </a:extLst>
          </p:cNvPr>
          <p:cNvSpPr>
            <a:spLocks noGrp="1"/>
          </p:cNvSpPr>
          <p:nvPr>
            <p:ph type="title"/>
          </p:nvPr>
        </p:nvSpPr>
        <p:spPr>
          <a:xfrm>
            <a:off x="838200" y="416323"/>
            <a:ext cx="10515600" cy="1325563"/>
          </a:xfrm>
        </p:spPr>
        <p:txBody>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D26630D6-F47F-BE4F-BC5C-BA1BBE380A38}"/>
              </a:ext>
            </a:extLst>
          </p:cNvPr>
          <p:cNvSpPr>
            <a:spLocks noGrp="1"/>
          </p:cNvSpPr>
          <p:nvPr>
            <p:ph idx="1"/>
          </p:nvPr>
        </p:nvSpPr>
        <p:spPr>
          <a:xfrm>
            <a:off x="838200" y="1969259"/>
            <a:ext cx="10515600" cy="314685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bunntekst 4">
            <a:extLst>
              <a:ext uri="{FF2B5EF4-FFF2-40B4-BE49-F238E27FC236}">
                <a16:creationId xmlns:a16="http://schemas.microsoft.com/office/drawing/2014/main" id="{9659BEF1-65E0-B544-BE16-1615ECAA137A}"/>
              </a:ext>
            </a:extLst>
          </p:cNvPr>
          <p:cNvSpPr>
            <a:spLocks noGrp="1"/>
          </p:cNvSpPr>
          <p:nvPr>
            <p:ph type="ftr" sz="quarter" idx="11"/>
          </p:nvPr>
        </p:nvSpPr>
        <p:spPr>
          <a:xfrm>
            <a:off x="2247898" y="6356350"/>
            <a:ext cx="4114800" cy="365125"/>
          </a:xfrm>
        </p:spPr>
        <p:txBody>
          <a:bodyPr/>
          <a:lstStyle>
            <a:lvl1pPr>
              <a:defRPr>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F9863859-EE8E-9F47-8908-A7747D4F9099}"/>
              </a:ext>
            </a:extLst>
          </p:cNvPr>
          <p:cNvSpPr>
            <a:spLocks noGrp="1"/>
          </p:cNvSpPr>
          <p:nvPr>
            <p:ph type="sldNum" sz="quarter" idx="12"/>
          </p:nvPr>
        </p:nvSpPr>
        <p:spPr/>
        <p:txBody>
          <a:bodyPr/>
          <a:lstStyle>
            <a:lvl1pPr>
              <a:defRPr>
                <a:solidFill>
                  <a:schemeClr val="accent2"/>
                </a:solidFill>
              </a:defRPr>
            </a:lvl1pPr>
          </a:lstStyle>
          <a:p>
            <a:fld id="{5D8FA432-46BA-8741-829D-3DD198A7ACA9}" type="slidenum">
              <a:rPr lang="nb-NO" smtClean="0"/>
              <a:pPr/>
              <a:t>‹#›</a:t>
            </a:fld>
            <a:endParaRPr lang="nb-NO" dirty="0"/>
          </a:p>
        </p:txBody>
      </p:sp>
    </p:spTree>
    <p:extLst>
      <p:ext uri="{BB962C8B-B14F-4D97-AF65-F5344CB8AC3E}">
        <p14:creationId xmlns:p14="http://schemas.microsoft.com/office/powerpoint/2010/main" val="29469775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19843A9B-1342-8447-A61E-F156E5CE13A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FD6AF8DB-E712-A147-9E52-8E1E34CFFED1}"/>
              </a:ext>
            </a:extLst>
          </p:cNvPr>
          <p:cNvSpPr>
            <a:spLocks noGrp="1"/>
          </p:cNvSpPr>
          <p:nvPr>
            <p:ph type="title"/>
          </p:nvPr>
        </p:nvSpPr>
        <p:spPr>
          <a:xfrm>
            <a:off x="838200" y="558008"/>
            <a:ext cx="10515600" cy="1325563"/>
          </a:xfrm>
        </p:spPr>
        <p:txBody>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6AB5E6D3-57C4-8348-8946-B815AB764660}"/>
              </a:ext>
            </a:extLst>
          </p:cNvPr>
          <p:cNvSpPr>
            <a:spLocks noGrp="1"/>
          </p:cNvSpPr>
          <p:nvPr>
            <p:ph sz="half" idx="1"/>
          </p:nvPr>
        </p:nvSpPr>
        <p:spPr>
          <a:xfrm>
            <a:off x="838200" y="2018508"/>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a:extLst>
              <a:ext uri="{FF2B5EF4-FFF2-40B4-BE49-F238E27FC236}">
                <a16:creationId xmlns:a16="http://schemas.microsoft.com/office/drawing/2014/main" id="{69934CED-9223-9F45-8F69-33E564D44C0D}"/>
              </a:ext>
            </a:extLst>
          </p:cNvPr>
          <p:cNvSpPr>
            <a:spLocks noGrp="1"/>
          </p:cNvSpPr>
          <p:nvPr>
            <p:ph sz="half" idx="2"/>
          </p:nvPr>
        </p:nvSpPr>
        <p:spPr>
          <a:xfrm>
            <a:off x="6172200" y="2018508"/>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DD5C9CBA-9498-BC46-B6AC-41B3A9B0F697}"/>
              </a:ext>
            </a:extLst>
          </p:cNvPr>
          <p:cNvSpPr>
            <a:spLocks noGrp="1"/>
          </p:cNvSpPr>
          <p:nvPr>
            <p:ph type="dt" sz="half" idx="10"/>
          </p:nvPr>
        </p:nvSpPr>
        <p:spPr>
          <a:xfrm>
            <a:off x="838200" y="6542090"/>
            <a:ext cx="2743200" cy="365125"/>
          </a:xfrm>
        </p:spPr>
        <p:txBody>
          <a:bodyPr/>
          <a:lstStyle>
            <a:lvl1pPr>
              <a:defRPr>
                <a:solidFill>
                  <a:srgbClr val="FCF8E7"/>
                </a:solidFill>
              </a:defRPr>
            </a:lvl1pPr>
          </a:lstStyle>
          <a:p>
            <a:fld id="{57380781-926D-6044-92E1-16022A381365}" type="datetimeFigureOut">
              <a:rPr lang="nb-NO" smtClean="0"/>
              <a:pPr/>
              <a:t>06.03.2020</a:t>
            </a:fld>
            <a:endParaRPr lang="nb-NO" dirty="0"/>
          </a:p>
        </p:txBody>
      </p:sp>
      <p:sp>
        <p:nvSpPr>
          <p:cNvPr id="6" name="Plassholder for bunntekst 5">
            <a:extLst>
              <a:ext uri="{FF2B5EF4-FFF2-40B4-BE49-F238E27FC236}">
                <a16:creationId xmlns:a16="http://schemas.microsoft.com/office/drawing/2014/main" id="{DBC2D7D0-61BF-CA43-9DFA-E2BC2A781BCC}"/>
              </a:ext>
            </a:extLst>
          </p:cNvPr>
          <p:cNvSpPr>
            <a:spLocks noGrp="1"/>
          </p:cNvSpPr>
          <p:nvPr>
            <p:ph type="ftr" sz="quarter" idx="11"/>
          </p:nvPr>
        </p:nvSpPr>
        <p:spPr>
          <a:xfrm>
            <a:off x="4038600" y="6534947"/>
            <a:ext cx="4114800" cy="365125"/>
          </a:xfrm>
        </p:spPr>
        <p:txBody>
          <a:bodyPr/>
          <a:lstStyle>
            <a:lvl1pPr>
              <a:defRPr>
                <a:solidFill>
                  <a:srgbClr val="FCF8E7"/>
                </a:solidFill>
              </a:defRPr>
            </a:lvl1pPr>
          </a:lstStyle>
          <a:p>
            <a:endParaRPr lang="nb-NO" dirty="0"/>
          </a:p>
        </p:txBody>
      </p:sp>
      <p:sp>
        <p:nvSpPr>
          <p:cNvPr id="7" name="Plassholder for lysbildenummer 6">
            <a:extLst>
              <a:ext uri="{FF2B5EF4-FFF2-40B4-BE49-F238E27FC236}">
                <a16:creationId xmlns:a16="http://schemas.microsoft.com/office/drawing/2014/main" id="{65D1DE3F-4C90-4449-8691-90DDF2BD3072}"/>
              </a:ext>
            </a:extLst>
          </p:cNvPr>
          <p:cNvSpPr>
            <a:spLocks noGrp="1"/>
          </p:cNvSpPr>
          <p:nvPr>
            <p:ph type="sldNum" sz="quarter" idx="12"/>
          </p:nvPr>
        </p:nvSpPr>
        <p:spPr>
          <a:xfrm>
            <a:off x="8610600" y="6534947"/>
            <a:ext cx="2743200" cy="365125"/>
          </a:xfrm>
        </p:spPr>
        <p:txBody>
          <a:bodyPr/>
          <a:lstStyle>
            <a:lvl1pPr>
              <a:defRPr>
                <a:solidFill>
                  <a:srgbClr val="FCF8E7"/>
                </a:solidFill>
              </a:defRPr>
            </a:lvl1pPr>
          </a:lstStyle>
          <a:p>
            <a:fld id="{5D8FA432-46BA-8741-829D-3DD198A7ACA9}" type="slidenum">
              <a:rPr lang="nb-NO" smtClean="0"/>
              <a:pPr/>
              <a:t>‹#›</a:t>
            </a:fld>
            <a:endParaRPr lang="nb-NO" dirty="0"/>
          </a:p>
        </p:txBody>
      </p:sp>
      <p:pic>
        <p:nvPicPr>
          <p:cNvPr id="8" name="Bilde 7">
            <a:extLst>
              <a:ext uri="{FF2B5EF4-FFF2-40B4-BE49-F238E27FC236}">
                <a16:creationId xmlns:a16="http://schemas.microsoft.com/office/drawing/2014/main" id="{5CCA523B-6F22-374E-A5A9-0F18F3DC7441}"/>
              </a:ext>
            </a:extLst>
          </p:cNvPr>
          <p:cNvPicPr>
            <a:picLocks noChangeAspect="1"/>
          </p:cNvPicPr>
          <p:nvPr userDrawn="1"/>
        </p:nvPicPr>
        <p:blipFill>
          <a:blip r:embed="rId3"/>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16342872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pic>
        <p:nvPicPr>
          <p:cNvPr id="15" name="Bilde 14">
            <a:extLst>
              <a:ext uri="{FF2B5EF4-FFF2-40B4-BE49-F238E27FC236}">
                <a16:creationId xmlns:a16="http://schemas.microsoft.com/office/drawing/2014/main" id="{3162E332-041A-3344-AD6C-66FCA4D14A2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702B4FAC-B571-CF46-8620-0FE66A6FD1E1}"/>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09617982-569B-D84A-A769-C9651093F0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21545517-AA07-214E-AF15-EE885167D6C4}"/>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a:extLst>
              <a:ext uri="{FF2B5EF4-FFF2-40B4-BE49-F238E27FC236}">
                <a16:creationId xmlns:a16="http://schemas.microsoft.com/office/drawing/2014/main" id="{F5F5526E-5949-2046-A88F-231D8C09F8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03EBA037-1626-1B43-9DC4-B97ABFCBDE86}"/>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F9A87A4F-0ACB-9C40-BBD9-A2C34BD93C41}"/>
              </a:ext>
            </a:extLst>
          </p:cNvPr>
          <p:cNvSpPr>
            <a:spLocks noGrp="1"/>
          </p:cNvSpPr>
          <p:nvPr>
            <p:ph type="dt" sz="half" idx="10"/>
          </p:nvPr>
        </p:nvSpPr>
        <p:spPr>
          <a:xfrm>
            <a:off x="838200" y="6533331"/>
            <a:ext cx="2743200" cy="365125"/>
          </a:xfrm>
        </p:spPr>
        <p:txBody>
          <a:bodyPr/>
          <a:lstStyle>
            <a:lvl1pPr>
              <a:defRPr>
                <a:solidFill>
                  <a:srgbClr val="FCF8E7"/>
                </a:solidFill>
              </a:defRPr>
            </a:lvl1pPr>
          </a:lstStyle>
          <a:p>
            <a:fld id="{57380781-926D-6044-92E1-16022A381365}" type="datetimeFigureOut">
              <a:rPr lang="nb-NO" smtClean="0"/>
              <a:pPr/>
              <a:t>06.03.2020</a:t>
            </a:fld>
            <a:endParaRPr lang="nb-NO" dirty="0"/>
          </a:p>
        </p:txBody>
      </p:sp>
      <p:sp>
        <p:nvSpPr>
          <p:cNvPr id="8" name="Plassholder for bunntekst 7">
            <a:extLst>
              <a:ext uri="{FF2B5EF4-FFF2-40B4-BE49-F238E27FC236}">
                <a16:creationId xmlns:a16="http://schemas.microsoft.com/office/drawing/2014/main" id="{B8069FB8-BE16-4947-9405-06687D5A4BFD}"/>
              </a:ext>
            </a:extLst>
          </p:cNvPr>
          <p:cNvSpPr>
            <a:spLocks noGrp="1"/>
          </p:cNvSpPr>
          <p:nvPr>
            <p:ph type="ftr" sz="quarter" idx="11"/>
          </p:nvPr>
        </p:nvSpPr>
        <p:spPr>
          <a:xfrm>
            <a:off x="4038600" y="6533331"/>
            <a:ext cx="4114800" cy="365125"/>
          </a:xfrm>
        </p:spPr>
        <p:txBody>
          <a:bodyPr/>
          <a:lstStyle>
            <a:lvl1pPr>
              <a:defRPr>
                <a:solidFill>
                  <a:srgbClr val="FCF8E7"/>
                </a:solidFill>
              </a:defRPr>
            </a:lvl1pPr>
          </a:lstStyle>
          <a:p>
            <a:endParaRPr lang="nb-NO" dirty="0"/>
          </a:p>
        </p:txBody>
      </p:sp>
      <p:sp>
        <p:nvSpPr>
          <p:cNvPr id="9" name="Plassholder for lysbildenummer 8">
            <a:extLst>
              <a:ext uri="{FF2B5EF4-FFF2-40B4-BE49-F238E27FC236}">
                <a16:creationId xmlns:a16="http://schemas.microsoft.com/office/drawing/2014/main" id="{CF4D014E-AE42-3647-B79B-6248C67A4710}"/>
              </a:ext>
            </a:extLst>
          </p:cNvPr>
          <p:cNvSpPr>
            <a:spLocks noGrp="1"/>
          </p:cNvSpPr>
          <p:nvPr>
            <p:ph type="sldNum" sz="quarter" idx="12"/>
          </p:nvPr>
        </p:nvSpPr>
        <p:spPr>
          <a:xfrm>
            <a:off x="8610600" y="6533331"/>
            <a:ext cx="2743200" cy="365125"/>
          </a:xfrm>
        </p:spPr>
        <p:txBody>
          <a:bodyPr/>
          <a:lstStyle>
            <a:lvl1pPr>
              <a:defRPr>
                <a:solidFill>
                  <a:srgbClr val="FCF8E7"/>
                </a:solidFill>
              </a:defRPr>
            </a:lvl1pPr>
          </a:lstStyle>
          <a:p>
            <a:fld id="{5D8FA432-46BA-8741-829D-3DD198A7ACA9}" type="slidenum">
              <a:rPr lang="nb-NO" smtClean="0"/>
              <a:pPr/>
              <a:t>‹#›</a:t>
            </a:fld>
            <a:endParaRPr lang="nb-NO" dirty="0"/>
          </a:p>
        </p:txBody>
      </p:sp>
      <p:pic>
        <p:nvPicPr>
          <p:cNvPr id="16" name="Bilde 15">
            <a:extLst>
              <a:ext uri="{FF2B5EF4-FFF2-40B4-BE49-F238E27FC236}">
                <a16:creationId xmlns:a16="http://schemas.microsoft.com/office/drawing/2014/main" id="{39E93EBC-C148-9F40-902E-3B5352B8A0DE}"/>
              </a:ext>
            </a:extLst>
          </p:cNvPr>
          <p:cNvPicPr>
            <a:picLocks noChangeAspect="1"/>
          </p:cNvPicPr>
          <p:nvPr userDrawn="1"/>
        </p:nvPicPr>
        <p:blipFill>
          <a:blip r:embed="rId3"/>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3999183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05C059F9-CE72-DB4C-AC60-28FB1D7DB8EC}"/>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459C3E56-0D76-4C46-B394-A6D12E4486B3}"/>
              </a:ext>
            </a:extLst>
          </p:cNvPr>
          <p:cNvSpPr>
            <a:spLocks noGrp="1"/>
          </p:cNvSpPr>
          <p:nvPr>
            <p:ph type="title"/>
          </p:nvPr>
        </p:nvSpPr>
        <p:spPr>
          <a:xfrm>
            <a:off x="831850" y="633106"/>
            <a:ext cx="10515600" cy="1151449"/>
          </a:xfrm>
        </p:spPr>
        <p:txBody>
          <a:bodyPr anchor="b"/>
          <a:lstStyle>
            <a:lvl1pPr>
              <a:defRPr sz="6000"/>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BD772AB1-E317-264F-BA8F-64924BDEE735}"/>
              </a:ext>
            </a:extLst>
          </p:cNvPr>
          <p:cNvSpPr>
            <a:spLocks noGrp="1"/>
          </p:cNvSpPr>
          <p:nvPr>
            <p:ph type="body" idx="1"/>
          </p:nvPr>
        </p:nvSpPr>
        <p:spPr>
          <a:xfrm>
            <a:off x="831850" y="2070997"/>
            <a:ext cx="10515600" cy="1500187"/>
          </a:xfrm>
        </p:spPr>
        <p:txBody>
          <a:bodyPr/>
          <a:lstStyle>
            <a:lvl1pPr marL="0" indent="0">
              <a:buNone/>
              <a:defRPr sz="2400" baseline="0">
                <a:solidFill>
                  <a:schemeClr val="accent3"/>
                </a:solidFill>
                <a:latin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0D45171-2FC0-994B-9AFF-51B5F46CB6CE}"/>
              </a:ext>
            </a:extLst>
          </p:cNvPr>
          <p:cNvSpPr>
            <a:spLocks noGrp="1"/>
          </p:cNvSpPr>
          <p:nvPr>
            <p:ph type="dt" sz="half" idx="10"/>
          </p:nvPr>
        </p:nvSpPr>
        <p:spPr/>
        <p:txBody>
          <a:bodyPr/>
          <a:lstStyle>
            <a:lvl1pPr>
              <a:defRPr>
                <a:solidFill>
                  <a:srgbClr val="FCF8E7"/>
                </a:solidFill>
              </a:defRPr>
            </a:lvl1pPr>
          </a:lstStyle>
          <a:p>
            <a:fld id="{57380781-926D-6044-92E1-16022A381365}" type="datetimeFigureOut">
              <a:rPr lang="nb-NO" smtClean="0"/>
              <a:pPr/>
              <a:t>06.03.2020</a:t>
            </a:fld>
            <a:endParaRPr lang="nb-NO" dirty="0"/>
          </a:p>
        </p:txBody>
      </p:sp>
      <p:sp>
        <p:nvSpPr>
          <p:cNvPr id="5" name="Plassholder for bunntekst 4">
            <a:extLst>
              <a:ext uri="{FF2B5EF4-FFF2-40B4-BE49-F238E27FC236}">
                <a16:creationId xmlns:a16="http://schemas.microsoft.com/office/drawing/2014/main" id="{84793E66-D886-F640-9B7E-3855827C0BEC}"/>
              </a:ext>
            </a:extLst>
          </p:cNvPr>
          <p:cNvSpPr>
            <a:spLocks noGrp="1"/>
          </p:cNvSpPr>
          <p:nvPr>
            <p:ph type="ftr" sz="quarter" idx="11"/>
          </p:nvPr>
        </p:nvSpPr>
        <p:spPr/>
        <p:txBody>
          <a:bodyPr/>
          <a:lstStyle>
            <a:lvl1pPr>
              <a:defRPr>
                <a:solidFill>
                  <a:srgbClr val="FCF8E7"/>
                </a:solidFill>
              </a:defRPr>
            </a:lvl1pPr>
          </a:lstStyle>
          <a:p>
            <a:endParaRPr lang="nb-NO" dirty="0"/>
          </a:p>
        </p:txBody>
      </p:sp>
      <p:sp>
        <p:nvSpPr>
          <p:cNvPr id="6" name="Plassholder for lysbildenummer 5">
            <a:extLst>
              <a:ext uri="{FF2B5EF4-FFF2-40B4-BE49-F238E27FC236}">
                <a16:creationId xmlns:a16="http://schemas.microsoft.com/office/drawing/2014/main" id="{F3CF1C61-2DF3-C94B-AEC1-D6F1E75BA606}"/>
              </a:ext>
            </a:extLst>
          </p:cNvPr>
          <p:cNvSpPr>
            <a:spLocks noGrp="1"/>
          </p:cNvSpPr>
          <p:nvPr>
            <p:ph type="sldNum" sz="quarter" idx="12"/>
          </p:nvPr>
        </p:nvSpPr>
        <p:spPr/>
        <p:txBody>
          <a:bodyPr/>
          <a:lstStyle/>
          <a:p>
            <a:fld id="{5D8FA432-46BA-8741-829D-3DD198A7ACA9}" type="slidenum">
              <a:rPr lang="nb-NO" smtClean="0"/>
              <a:t>‹#›</a:t>
            </a:fld>
            <a:endParaRPr lang="nb-NO" dirty="0"/>
          </a:p>
        </p:txBody>
      </p:sp>
      <p:pic>
        <p:nvPicPr>
          <p:cNvPr id="9" name="Bilde 8">
            <a:extLst>
              <a:ext uri="{FF2B5EF4-FFF2-40B4-BE49-F238E27FC236}">
                <a16:creationId xmlns:a16="http://schemas.microsoft.com/office/drawing/2014/main" id="{224B2DED-494A-7443-BAF4-74513310242B}"/>
              </a:ext>
            </a:extLst>
          </p:cNvPr>
          <p:cNvPicPr>
            <a:picLocks noChangeAspect="1"/>
          </p:cNvPicPr>
          <p:nvPr userDrawn="1"/>
        </p:nvPicPr>
        <p:blipFill>
          <a:blip r:embed="rId3"/>
          <a:stretch>
            <a:fillRect/>
          </a:stretch>
        </p:blipFill>
        <p:spPr>
          <a:xfrm>
            <a:off x="10667999" y="5862369"/>
            <a:ext cx="1292225" cy="493981"/>
          </a:xfrm>
          <a:prstGeom prst="rect">
            <a:avLst/>
          </a:prstGeom>
        </p:spPr>
      </p:pic>
    </p:spTree>
    <p:extLst>
      <p:ext uri="{BB962C8B-B14F-4D97-AF65-F5344CB8AC3E}">
        <p14:creationId xmlns:p14="http://schemas.microsoft.com/office/powerpoint/2010/main" val="31115602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Tomt">
    <p:bg>
      <p:bgPr>
        <a:solidFill>
          <a:srgbClr val="5B2322"/>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EA73DB5-4BEA-0941-B8C4-4341708DF629}"/>
              </a:ext>
            </a:extLst>
          </p:cNvPr>
          <p:cNvSpPr>
            <a:spLocks noGrp="1"/>
          </p:cNvSpPr>
          <p:nvPr>
            <p:ph type="dt" sz="half" idx="10"/>
          </p:nvPr>
        </p:nvSpPr>
        <p:spPr/>
        <p:txBody>
          <a:bodyPr/>
          <a:lstStyle/>
          <a:p>
            <a:fld id="{8CB2F640-B459-E641-AC12-1F5A813AF8C7}" type="datetimeFigureOut">
              <a:rPr lang="nb-NO" smtClean="0"/>
              <a:t>06.03.2020</a:t>
            </a:fld>
            <a:endParaRPr lang="nb-NO"/>
          </a:p>
        </p:txBody>
      </p:sp>
      <p:sp>
        <p:nvSpPr>
          <p:cNvPr id="3" name="Plassholder for bunntekst 2">
            <a:extLst>
              <a:ext uri="{FF2B5EF4-FFF2-40B4-BE49-F238E27FC236}">
                <a16:creationId xmlns:a16="http://schemas.microsoft.com/office/drawing/2014/main" id="{E51BA6E7-AB60-574D-B635-129BF795F889}"/>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7774C6ED-196B-0C45-9E5C-90A6061AC7FC}"/>
              </a:ext>
            </a:extLst>
          </p:cNvPr>
          <p:cNvSpPr>
            <a:spLocks noGrp="1"/>
          </p:cNvSpPr>
          <p:nvPr>
            <p:ph type="sldNum" sz="quarter" idx="12"/>
          </p:nvPr>
        </p:nvSpPr>
        <p:spPr/>
        <p:txBody>
          <a:bodyPr/>
          <a:lstStyle/>
          <a:p>
            <a:fld id="{F5E93A8D-3113-1346-86E5-1AB31C6B154E}" type="slidenum">
              <a:rPr lang="nb-NO" smtClean="0"/>
              <a:t>‹#›</a:t>
            </a:fld>
            <a:endParaRPr lang="nb-NO"/>
          </a:p>
        </p:txBody>
      </p:sp>
      <p:pic>
        <p:nvPicPr>
          <p:cNvPr id="12" name="Bilde 11">
            <a:extLst>
              <a:ext uri="{FF2B5EF4-FFF2-40B4-BE49-F238E27FC236}">
                <a16:creationId xmlns:a16="http://schemas.microsoft.com/office/drawing/2014/main" id="{5D5ADE4D-9C69-714E-B894-8125C9D649F4}"/>
              </a:ext>
            </a:extLst>
          </p:cNvPr>
          <p:cNvPicPr>
            <a:picLocks noChangeAspect="1"/>
          </p:cNvPicPr>
          <p:nvPr userDrawn="1"/>
        </p:nvPicPr>
        <p:blipFill>
          <a:blip r:embed="rId2"/>
          <a:stretch>
            <a:fillRect/>
          </a:stretch>
        </p:blipFill>
        <p:spPr>
          <a:xfrm>
            <a:off x="4013200" y="1585122"/>
            <a:ext cx="4165600" cy="2844800"/>
          </a:xfrm>
          <a:prstGeom prst="rect">
            <a:avLst/>
          </a:prstGeom>
        </p:spPr>
      </p:pic>
      <p:pic>
        <p:nvPicPr>
          <p:cNvPr id="16" name="Bilde 15">
            <a:extLst>
              <a:ext uri="{FF2B5EF4-FFF2-40B4-BE49-F238E27FC236}">
                <a16:creationId xmlns:a16="http://schemas.microsoft.com/office/drawing/2014/main" id="{A5DCA734-9C3A-6142-90F7-F1241323B09D}"/>
              </a:ext>
            </a:extLst>
          </p:cNvPr>
          <p:cNvPicPr>
            <a:picLocks noChangeAspect="1"/>
          </p:cNvPicPr>
          <p:nvPr userDrawn="1"/>
        </p:nvPicPr>
        <p:blipFill>
          <a:blip r:embed="rId3"/>
          <a:srcRect/>
          <a:stretch/>
        </p:blipFill>
        <p:spPr>
          <a:xfrm>
            <a:off x="2" y="4260040"/>
            <a:ext cx="12191996" cy="2597959"/>
          </a:xfrm>
          <a:prstGeom prst="rect">
            <a:avLst/>
          </a:prstGeom>
        </p:spPr>
      </p:pic>
      <p:pic>
        <p:nvPicPr>
          <p:cNvPr id="9" name="Bilde 8">
            <a:extLst>
              <a:ext uri="{FF2B5EF4-FFF2-40B4-BE49-F238E27FC236}">
                <a16:creationId xmlns:a16="http://schemas.microsoft.com/office/drawing/2014/main" id="{2C38879C-43EC-C349-80DA-6E97643A038B}"/>
              </a:ext>
            </a:extLst>
          </p:cNvPr>
          <p:cNvPicPr>
            <a:picLocks noChangeAspect="1"/>
          </p:cNvPicPr>
          <p:nvPr userDrawn="1"/>
        </p:nvPicPr>
        <p:blipFill>
          <a:blip r:embed="rId4"/>
          <a:stretch>
            <a:fillRect/>
          </a:stretch>
        </p:blipFill>
        <p:spPr>
          <a:xfrm>
            <a:off x="348273" y="435776"/>
            <a:ext cx="1871360" cy="715368"/>
          </a:xfrm>
          <a:prstGeom prst="rect">
            <a:avLst/>
          </a:prstGeom>
        </p:spPr>
      </p:pic>
      <p:sp>
        <p:nvSpPr>
          <p:cNvPr id="10" name="TekstSylinder 9">
            <a:extLst>
              <a:ext uri="{FF2B5EF4-FFF2-40B4-BE49-F238E27FC236}">
                <a16:creationId xmlns:a16="http://schemas.microsoft.com/office/drawing/2014/main" id="{AABCBDF8-1674-A547-9666-92FD18CFA00F}"/>
              </a:ext>
            </a:extLst>
          </p:cNvPr>
          <p:cNvSpPr txBox="1"/>
          <p:nvPr userDrawn="1"/>
        </p:nvSpPr>
        <p:spPr>
          <a:xfrm>
            <a:off x="10738667" y="6215835"/>
            <a:ext cx="1421989" cy="276999"/>
          </a:xfrm>
          <a:prstGeom prst="rect">
            <a:avLst/>
          </a:prstGeom>
          <a:noFill/>
        </p:spPr>
        <p:txBody>
          <a:bodyPr wrap="square" rtlCol="0">
            <a:spAutoFit/>
          </a:bodyPr>
          <a:lstStyle/>
          <a:p>
            <a:r>
              <a:rPr lang="nb-NO" sz="1200" spc="100" baseline="0" dirty="0">
                <a:solidFill>
                  <a:srgbClr val="FCF8E7"/>
                </a:solidFill>
                <a:latin typeface="Source Sans Pro Semibold" panose="020B0503030403020204" pitchFamily="34" charset="0"/>
              </a:rPr>
              <a:t>WWW.NBU.NO</a:t>
            </a:r>
          </a:p>
        </p:txBody>
      </p:sp>
    </p:spTree>
    <p:extLst>
      <p:ext uri="{BB962C8B-B14F-4D97-AF65-F5344CB8AC3E}">
        <p14:creationId xmlns:p14="http://schemas.microsoft.com/office/powerpoint/2010/main" val="9614374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5A317BEB-4B43-4B47-A8CD-422CEC377B46}"/>
              </a:ext>
            </a:extLst>
          </p:cNvPr>
          <p:cNvSpPr>
            <a:spLocks noGrp="1"/>
          </p:cNvSpPr>
          <p:nvPr>
            <p:ph type="dt" sz="half" idx="10"/>
          </p:nvPr>
        </p:nvSpPr>
        <p:spPr/>
        <p:txBody>
          <a:bodyPr/>
          <a:lstStyle/>
          <a:p>
            <a:fld id="{57380781-926D-6044-92E1-16022A381365}" type="datetimeFigureOut">
              <a:rPr lang="nb-NO" smtClean="0"/>
              <a:t>06.03.2020</a:t>
            </a:fld>
            <a:endParaRPr lang="nb-NO"/>
          </a:p>
        </p:txBody>
      </p:sp>
      <p:sp>
        <p:nvSpPr>
          <p:cNvPr id="3" name="Plassholder for bunntekst 2">
            <a:extLst>
              <a:ext uri="{FF2B5EF4-FFF2-40B4-BE49-F238E27FC236}">
                <a16:creationId xmlns:a16="http://schemas.microsoft.com/office/drawing/2014/main" id="{BB93C132-8E01-0145-AC19-FC51BBED9E7D}"/>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E90A137C-5FEC-2144-A0C6-3FDC4FD5F29B}"/>
              </a:ext>
            </a:extLst>
          </p:cNvPr>
          <p:cNvSpPr>
            <a:spLocks noGrp="1"/>
          </p:cNvSpPr>
          <p:nvPr>
            <p:ph type="sldNum" sz="quarter" idx="12"/>
          </p:nvPr>
        </p:nvSpPr>
        <p:spPr/>
        <p:txBody>
          <a:bodyPr/>
          <a:lstStyle/>
          <a:p>
            <a:fld id="{5D8FA432-46BA-8741-829D-3DD198A7ACA9}" type="slidenum">
              <a:rPr lang="nb-NO" smtClean="0"/>
              <a:t>‹#›</a:t>
            </a:fld>
            <a:endParaRPr lang="nb-NO"/>
          </a:p>
        </p:txBody>
      </p:sp>
      <p:pic>
        <p:nvPicPr>
          <p:cNvPr id="5" name="Bilde 4">
            <a:extLst>
              <a:ext uri="{FF2B5EF4-FFF2-40B4-BE49-F238E27FC236}">
                <a16:creationId xmlns:a16="http://schemas.microsoft.com/office/drawing/2014/main" id="{338154CA-E403-3643-8722-8C3663239922}"/>
              </a:ext>
            </a:extLst>
          </p:cNvPr>
          <p:cNvPicPr>
            <a:picLocks noChangeAspect="1"/>
          </p:cNvPicPr>
          <p:nvPr userDrawn="1"/>
        </p:nvPicPr>
        <p:blipFill>
          <a:blip r:embed="rId2"/>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14779792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A984FE3-E822-364B-8AD0-C9993A79973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4F9D3A7E-1004-534F-8BC1-6F329B5E8C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0FA2B969-EAE8-4C44-9A6E-3839B60F11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9009A63-7A36-4D4F-9C34-ACD330A71A70}"/>
              </a:ext>
            </a:extLst>
          </p:cNvPr>
          <p:cNvSpPr>
            <a:spLocks noGrp="1"/>
          </p:cNvSpPr>
          <p:nvPr>
            <p:ph type="dt" sz="half" idx="10"/>
          </p:nvPr>
        </p:nvSpPr>
        <p:spPr/>
        <p:txBody>
          <a:bodyPr/>
          <a:lstStyle/>
          <a:p>
            <a:fld id="{57380781-926D-6044-92E1-16022A381365}" type="datetimeFigureOut">
              <a:rPr lang="nb-NO" smtClean="0"/>
              <a:t>06.03.2020</a:t>
            </a:fld>
            <a:endParaRPr lang="nb-NO"/>
          </a:p>
        </p:txBody>
      </p:sp>
      <p:sp>
        <p:nvSpPr>
          <p:cNvPr id="6" name="Plassholder for bunntekst 5">
            <a:extLst>
              <a:ext uri="{FF2B5EF4-FFF2-40B4-BE49-F238E27FC236}">
                <a16:creationId xmlns:a16="http://schemas.microsoft.com/office/drawing/2014/main" id="{0FE5AC4C-242D-804C-8D15-82149963207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B8BDD99-31E1-7F4B-82DA-FAFB35F5EED6}"/>
              </a:ext>
            </a:extLst>
          </p:cNvPr>
          <p:cNvSpPr>
            <a:spLocks noGrp="1"/>
          </p:cNvSpPr>
          <p:nvPr>
            <p:ph type="sldNum" sz="quarter" idx="12"/>
          </p:nvPr>
        </p:nvSpPr>
        <p:spPr/>
        <p:txBody>
          <a:bodyPr/>
          <a:lstStyle/>
          <a:p>
            <a:fld id="{5D8FA432-46BA-8741-829D-3DD198A7ACA9}" type="slidenum">
              <a:rPr lang="nb-NO" smtClean="0"/>
              <a:t>‹#›</a:t>
            </a:fld>
            <a:endParaRPr lang="nb-NO"/>
          </a:p>
        </p:txBody>
      </p:sp>
      <p:pic>
        <p:nvPicPr>
          <p:cNvPr id="8" name="Bilde 7">
            <a:extLst>
              <a:ext uri="{FF2B5EF4-FFF2-40B4-BE49-F238E27FC236}">
                <a16:creationId xmlns:a16="http://schemas.microsoft.com/office/drawing/2014/main" id="{65686FC5-90EB-8E40-8162-3FB2D8094E61}"/>
              </a:ext>
            </a:extLst>
          </p:cNvPr>
          <p:cNvPicPr>
            <a:picLocks noChangeAspect="1"/>
          </p:cNvPicPr>
          <p:nvPr userDrawn="1"/>
        </p:nvPicPr>
        <p:blipFill>
          <a:blip r:embed="rId2"/>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199532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tel og innhold">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E4CB3899-EC47-B646-9585-6A41C7DBA26A}"/>
              </a:ext>
            </a:extLst>
          </p:cNvPr>
          <p:cNvPicPr>
            <a:picLocks noChangeAspect="1"/>
          </p:cNvPicPr>
          <p:nvPr/>
        </p:nvPicPr>
        <p:blipFill>
          <a:blip r:embed="rId2"/>
          <a:stretch>
            <a:fillRect/>
          </a:stretch>
        </p:blipFill>
        <p:spPr>
          <a:xfrm>
            <a:off x="0" y="4806481"/>
            <a:ext cx="8610600" cy="2051519"/>
          </a:xfrm>
          <a:prstGeom prst="rect">
            <a:avLst/>
          </a:prstGeom>
          <a:effectLst>
            <a:reflection stA="45000" endPos="0" dist="50800" dir="5400000" sy="-100000" algn="bl" rotWithShape="0"/>
          </a:effectLst>
        </p:spPr>
      </p:pic>
      <p:pic>
        <p:nvPicPr>
          <p:cNvPr id="15" name="Bilde 14">
            <a:extLst>
              <a:ext uri="{FF2B5EF4-FFF2-40B4-BE49-F238E27FC236}">
                <a16:creationId xmlns:a16="http://schemas.microsoft.com/office/drawing/2014/main" id="{982FAD04-C6FD-CA4F-ACAC-34A0F8BB203E}"/>
              </a:ext>
            </a:extLst>
          </p:cNvPr>
          <p:cNvPicPr>
            <a:picLocks noChangeAspect="1"/>
          </p:cNvPicPr>
          <p:nvPr/>
        </p:nvPicPr>
        <p:blipFill>
          <a:blip r:embed="rId3"/>
          <a:stretch>
            <a:fillRect/>
          </a:stretch>
        </p:blipFill>
        <p:spPr>
          <a:xfrm>
            <a:off x="10458452" y="5706268"/>
            <a:ext cx="1708134" cy="822541"/>
          </a:xfrm>
          <a:prstGeom prst="rect">
            <a:avLst/>
          </a:prstGeom>
        </p:spPr>
      </p:pic>
      <p:sp>
        <p:nvSpPr>
          <p:cNvPr id="2" name="Tittel 1">
            <a:extLst>
              <a:ext uri="{FF2B5EF4-FFF2-40B4-BE49-F238E27FC236}">
                <a16:creationId xmlns:a16="http://schemas.microsoft.com/office/drawing/2014/main" id="{3C1B0077-E552-C946-9D5E-F091EC02F483}"/>
              </a:ext>
            </a:extLst>
          </p:cNvPr>
          <p:cNvSpPr>
            <a:spLocks noGrp="1"/>
          </p:cNvSpPr>
          <p:nvPr>
            <p:ph type="title"/>
          </p:nvPr>
        </p:nvSpPr>
        <p:spPr>
          <a:xfrm>
            <a:off x="838200" y="416323"/>
            <a:ext cx="10515600" cy="1325563"/>
          </a:xfrm>
        </p:spPr>
        <p:txBody>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D26630D6-F47F-BE4F-BC5C-BA1BBE380A38}"/>
              </a:ext>
            </a:extLst>
          </p:cNvPr>
          <p:cNvSpPr>
            <a:spLocks noGrp="1"/>
          </p:cNvSpPr>
          <p:nvPr>
            <p:ph idx="1"/>
          </p:nvPr>
        </p:nvSpPr>
        <p:spPr>
          <a:xfrm>
            <a:off x="838200" y="1969259"/>
            <a:ext cx="10515600" cy="314685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CB5F25A4-7035-8849-8ED1-89970791A454}"/>
              </a:ext>
            </a:extLst>
          </p:cNvPr>
          <p:cNvSpPr>
            <a:spLocks noGrp="1"/>
          </p:cNvSpPr>
          <p:nvPr>
            <p:ph type="dt" sz="half" idx="10"/>
          </p:nvPr>
        </p:nvSpPr>
        <p:spPr/>
        <p:txBody>
          <a:bodyPr/>
          <a:lstStyle>
            <a:lvl1pPr>
              <a:defRPr>
                <a:solidFill>
                  <a:schemeClr val="bg1"/>
                </a:solidFill>
              </a:defRPr>
            </a:lvl1pPr>
          </a:lstStyle>
          <a:p>
            <a:fld id="{88DC0009-CF25-47F5-819B-B57987626BF4}" type="datetimeFigureOut">
              <a:rPr lang="nb-NO" smtClean="0"/>
              <a:t>06.03.2020</a:t>
            </a:fld>
            <a:endParaRPr lang="nb-NO"/>
          </a:p>
        </p:txBody>
      </p:sp>
      <p:sp>
        <p:nvSpPr>
          <p:cNvPr id="5" name="Plassholder for bunntekst 4">
            <a:extLst>
              <a:ext uri="{FF2B5EF4-FFF2-40B4-BE49-F238E27FC236}">
                <a16:creationId xmlns:a16="http://schemas.microsoft.com/office/drawing/2014/main" id="{9659BEF1-65E0-B544-BE16-1615ECAA137A}"/>
              </a:ext>
            </a:extLst>
          </p:cNvPr>
          <p:cNvSpPr>
            <a:spLocks noGrp="1"/>
          </p:cNvSpPr>
          <p:nvPr>
            <p:ph type="ftr" sz="quarter" idx="11"/>
          </p:nvPr>
        </p:nvSpPr>
        <p:spPr/>
        <p:txBody>
          <a:bodyPr/>
          <a:lstStyle>
            <a:lvl1pPr>
              <a:defRPr>
                <a:solidFill>
                  <a:schemeClr val="bg2"/>
                </a:solidFill>
              </a:defRPr>
            </a:lvl1pPr>
          </a:lstStyle>
          <a:p>
            <a:endParaRPr lang="nb-NO"/>
          </a:p>
        </p:txBody>
      </p:sp>
      <p:sp>
        <p:nvSpPr>
          <p:cNvPr id="6" name="Plassholder for lysbildenummer 5">
            <a:extLst>
              <a:ext uri="{FF2B5EF4-FFF2-40B4-BE49-F238E27FC236}">
                <a16:creationId xmlns:a16="http://schemas.microsoft.com/office/drawing/2014/main" id="{F9863859-EE8E-9F47-8908-A7747D4F9099}"/>
              </a:ext>
            </a:extLst>
          </p:cNvPr>
          <p:cNvSpPr>
            <a:spLocks noGrp="1"/>
          </p:cNvSpPr>
          <p:nvPr>
            <p:ph type="sldNum" sz="quarter" idx="12"/>
          </p:nvPr>
        </p:nvSpPr>
        <p:spPr/>
        <p:txBody>
          <a:bodyPr/>
          <a:lstStyle>
            <a:lvl1pPr>
              <a:defRPr>
                <a:solidFill>
                  <a:schemeClr val="accent2"/>
                </a:solidFill>
              </a:defRPr>
            </a:lvl1pPr>
          </a:lstStyle>
          <a:p>
            <a:fld id="{D5540CF9-03E0-4839-BCF8-EEC8571EF919}" type="slidenum">
              <a:rPr lang="nb-NO" smtClean="0"/>
              <a:t>‹#›</a:t>
            </a:fld>
            <a:endParaRPr lang="nb-NO"/>
          </a:p>
        </p:txBody>
      </p:sp>
    </p:spTree>
    <p:extLst>
      <p:ext uri="{BB962C8B-B14F-4D97-AF65-F5344CB8AC3E}">
        <p14:creationId xmlns:p14="http://schemas.microsoft.com/office/powerpoint/2010/main" val="17450320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91067E-1F62-0A47-AA90-37948489EB7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F237F7E9-2123-9A41-BB60-4011F552D4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E6193098-1041-8248-902F-2E0631389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69E8B4D1-B34A-214A-9B1D-BB68EE1EA64D}"/>
              </a:ext>
            </a:extLst>
          </p:cNvPr>
          <p:cNvSpPr>
            <a:spLocks noGrp="1"/>
          </p:cNvSpPr>
          <p:nvPr>
            <p:ph type="dt" sz="half" idx="10"/>
          </p:nvPr>
        </p:nvSpPr>
        <p:spPr/>
        <p:txBody>
          <a:bodyPr/>
          <a:lstStyle/>
          <a:p>
            <a:fld id="{57380781-926D-6044-92E1-16022A381365}" type="datetimeFigureOut">
              <a:rPr lang="nb-NO" smtClean="0"/>
              <a:t>06.03.2020</a:t>
            </a:fld>
            <a:endParaRPr lang="nb-NO"/>
          </a:p>
        </p:txBody>
      </p:sp>
      <p:sp>
        <p:nvSpPr>
          <p:cNvPr id="6" name="Plassholder for bunntekst 5">
            <a:extLst>
              <a:ext uri="{FF2B5EF4-FFF2-40B4-BE49-F238E27FC236}">
                <a16:creationId xmlns:a16="http://schemas.microsoft.com/office/drawing/2014/main" id="{EA7B4314-9F46-A642-A02B-BCE37F76C43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809CBC-EB68-A248-98DD-B4CD3DDE9BC8}"/>
              </a:ext>
            </a:extLst>
          </p:cNvPr>
          <p:cNvSpPr>
            <a:spLocks noGrp="1"/>
          </p:cNvSpPr>
          <p:nvPr>
            <p:ph type="sldNum" sz="quarter" idx="12"/>
          </p:nvPr>
        </p:nvSpPr>
        <p:spPr/>
        <p:txBody>
          <a:bodyPr/>
          <a:lstStyle/>
          <a:p>
            <a:fld id="{5D8FA432-46BA-8741-829D-3DD198A7ACA9}" type="slidenum">
              <a:rPr lang="nb-NO" smtClean="0"/>
              <a:t>‹#›</a:t>
            </a:fld>
            <a:endParaRPr lang="nb-NO"/>
          </a:p>
        </p:txBody>
      </p:sp>
      <p:pic>
        <p:nvPicPr>
          <p:cNvPr id="8" name="Bilde 7">
            <a:extLst>
              <a:ext uri="{FF2B5EF4-FFF2-40B4-BE49-F238E27FC236}">
                <a16:creationId xmlns:a16="http://schemas.microsoft.com/office/drawing/2014/main" id="{3100F1C1-DD9F-6A44-85E1-515A3ED63D97}"/>
              </a:ext>
            </a:extLst>
          </p:cNvPr>
          <p:cNvPicPr>
            <a:picLocks noChangeAspect="1"/>
          </p:cNvPicPr>
          <p:nvPr userDrawn="1"/>
        </p:nvPicPr>
        <p:blipFill>
          <a:blip r:embed="rId2"/>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14173461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B7DA7D-FB54-1545-9859-0CE846BC2DDA}"/>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6EDD7A96-0DB6-714C-8673-42957F5CBF43}"/>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39AD2A7-FE08-3342-B716-E11BADF9FD59}"/>
              </a:ext>
            </a:extLst>
          </p:cNvPr>
          <p:cNvSpPr>
            <a:spLocks noGrp="1"/>
          </p:cNvSpPr>
          <p:nvPr>
            <p:ph type="dt" sz="half" idx="10"/>
          </p:nvPr>
        </p:nvSpPr>
        <p:spPr/>
        <p:txBody>
          <a:bodyPr/>
          <a:lstStyle/>
          <a:p>
            <a:fld id="{57380781-926D-6044-92E1-16022A381365}" type="datetimeFigureOut">
              <a:rPr lang="nb-NO" smtClean="0"/>
              <a:t>06.03.2020</a:t>
            </a:fld>
            <a:endParaRPr lang="nb-NO"/>
          </a:p>
        </p:txBody>
      </p:sp>
      <p:sp>
        <p:nvSpPr>
          <p:cNvPr id="5" name="Plassholder for bunntekst 4">
            <a:extLst>
              <a:ext uri="{FF2B5EF4-FFF2-40B4-BE49-F238E27FC236}">
                <a16:creationId xmlns:a16="http://schemas.microsoft.com/office/drawing/2014/main" id="{1E3EC881-BC53-B24B-9156-871C6CCCD6D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1D6DD70-5995-DF4E-B6C6-D9B72DAAF9D9}"/>
              </a:ext>
            </a:extLst>
          </p:cNvPr>
          <p:cNvSpPr>
            <a:spLocks noGrp="1"/>
          </p:cNvSpPr>
          <p:nvPr>
            <p:ph type="sldNum" sz="quarter" idx="12"/>
          </p:nvPr>
        </p:nvSpPr>
        <p:spPr/>
        <p:txBody>
          <a:bodyPr/>
          <a:lstStyle/>
          <a:p>
            <a:fld id="{5D8FA432-46BA-8741-829D-3DD198A7ACA9}" type="slidenum">
              <a:rPr lang="nb-NO" smtClean="0"/>
              <a:t>‹#›</a:t>
            </a:fld>
            <a:endParaRPr lang="nb-NO"/>
          </a:p>
        </p:txBody>
      </p:sp>
      <p:pic>
        <p:nvPicPr>
          <p:cNvPr id="7" name="Bilde 6">
            <a:extLst>
              <a:ext uri="{FF2B5EF4-FFF2-40B4-BE49-F238E27FC236}">
                <a16:creationId xmlns:a16="http://schemas.microsoft.com/office/drawing/2014/main" id="{92C8C963-DECB-4C41-8F24-7C72E7AD145D}"/>
              </a:ext>
            </a:extLst>
          </p:cNvPr>
          <p:cNvPicPr>
            <a:picLocks noChangeAspect="1"/>
          </p:cNvPicPr>
          <p:nvPr userDrawn="1"/>
        </p:nvPicPr>
        <p:blipFill>
          <a:blip r:embed="rId2"/>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8544949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A2B9B678-6D69-3D4D-AE80-6874382F3FB4}"/>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5E1B7863-0CFB-7745-93BF-450D27B18E43}"/>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0ABDABD-3916-9142-9D3B-45F3C32FAEB1}"/>
              </a:ext>
            </a:extLst>
          </p:cNvPr>
          <p:cNvSpPr>
            <a:spLocks noGrp="1"/>
          </p:cNvSpPr>
          <p:nvPr>
            <p:ph type="dt" sz="half" idx="10"/>
          </p:nvPr>
        </p:nvSpPr>
        <p:spPr/>
        <p:txBody>
          <a:bodyPr/>
          <a:lstStyle/>
          <a:p>
            <a:fld id="{57380781-926D-6044-92E1-16022A381365}" type="datetimeFigureOut">
              <a:rPr lang="nb-NO" smtClean="0"/>
              <a:t>06.03.2020</a:t>
            </a:fld>
            <a:endParaRPr lang="nb-NO"/>
          </a:p>
        </p:txBody>
      </p:sp>
      <p:sp>
        <p:nvSpPr>
          <p:cNvPr id="5" name="Plassholder for bunntekst 4">
            <a:extLst>
              <a:ext uri="{FF2B5EF4-FFF2-40B4-BE49-F238E27FC236}">
                <a16:creationId xmlns:a16="http://schemas.microsoft.com/office/drawing/2014/main" id="{E981CA03-E657-A740-A74D-4B468E73620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89C3D2A-D0D8-634E-BE0C-AB52D90162B5}"/>
              </a:ext>
            </a:extLst>
          </p:cNvPr>
          <p:cNvSpPr>
            <a:spLocks noGrp="1"/>
          </p:cNvSpPr>
          <p:nvPr>
            <p:ph type="sldNum" sz="quarter" idx="12"/>
          </p:nvPr>
        </p:nvSpPr>
        <p:spPr/>
        <p:txBody>
          <a:bodyPr/>
          <a:lstStyle/>
          <a:p>
            <a:fld id="{5D8FA432-46BA-8741-829D-3DD198A7ACA9}" type="slidenum">
              <a:rPr lang="nb-NO" smtClean="0"/>
              <a:t>‹#›</a:t>
            </a:fld>
            <a:endParaRPr lang="nb-NO"/>
          </a:p>
        </p:txBody>
      </p:sp>
      <p:pic>
        <p:nvPicPr>
          <p:cNvPr id="7" name="Bilde 6">
            <a:extLst>
              <a:ext uri="{FF2B5EF4-FFF2-40B4-BE49-F238E27FC236}">
                <a16:creationId xmlns:a16="http://schemas.microsoft.com/office/drawing/2014/main" id="{EE7C5F8D-9200-7445-8B21-0D6C6A651909}"/>
              </a:ext>
            </a:extLst>
          </p:cNvPr>
          <p:cNvPicPr>
            <a:picLocks noChangeAspect="1"/>
          </p:cNvPicPr>
          <p:nvPr userDrawn="1"/>
        </p:nvPicPr>
        <p:blipFill>
          <a:blip r:embed="rId2"/>
          <a:stretch>
            <a:fillRect/>
          </a:stretch>
        </p:blipFill>
        <p:spPr>
          <a:xfrm rot="5400000">
            <a:off x="-355389" y="5456138"/>
            <a:ext cx="1708134" cy="822541"/>
          </a:xfrm>
          <a:prstGeom prst="rect">
            <a:avLst/>
          </a:prstGeom>
        </p:spPr>
      </p:pic>
    </p:spTree>
    <p:extLst>
      <p:ext uri="{BB962C8B-B14F-4D97-AF65-F5344CB8AC3E}">
        <p14:creationId xmlns:p14="http://schemas.microsoft.com/office/powerpoint/2010/main" val="29839297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8B94902-CABE-624A-9E68-43BFAF045121}"/>
              </a:ext>
            </a:extLst>
          </p:cNvPr>
          <p:cNvPicPr>
            <a:picLocks noChangeAspect="1"/>
          </p:cNvPicPr>
          <p:nvPr userDrawn="1"/>
        </p:nvPicPr>
        <p:blipFill>
          <a:blip r:embed="rId2"/>
          <a:srcRect/>
          <a:stretch/>
        </p:blipFill>
        <p:spPr>
          <a:xfrm>
            <a:off x="-7910" y="2619375"/>
            <a:ext cx="12207817" cy="4238624"/>
          </a:xfrm>
          <a:prstGeom prst="rect">
            <a:avLst/>
          </a:prstGeom>
        </p:spPr>
      </p:pic>
      <p:sp>
        <p:nvSpPr>
          <p:cNvPr id="2" name="Tittel 1">
            <a:extLst>
              <a:ext uri="{FF2B5EF4-FFF2-40B4-BE49-F238E27FC236}">
                <a16:creationId xmlns:a16="http://schemas.microsoft.com/office/drawing/2014/main" id="{F530661F-3D74-9D4A-94F2-414DE351B0E7}"/>
              </a:ext>
            </a:extLst>
          </p:cNvPr>
          <p:cNvSpPr>
            <a:spLocks noGrp="1"/>
          </p:cNvSpPr>
          <p:nvPr>
            <p:ph type="title"/>
          </p:nvPr>
        </p:nvSpPr>
        <p:spPr/>
        <p:txBody>
          <a:bodyPr/>
          <a:lstStyle/>
          <a:p>
            <a:r>
              <a:rPr lang="nb-NO"/>
              <a:t>Klikk for å redigere tittelstil</a:t>
            </a:r>
            <a:endParaRPr lang="nb-NO" dirty="0"/>
          </a:p>
        </p:txBody>
      </p:sp>
      <p:sp>
        <p:nvSpPr>
          <p:cNvPr id="3" name="Plassholder for dato 2">
            <a:extLst>
              <a:ext uri="{FF2B5EF4-FFF2-40B4-BE49-F238E27FC236}">
                <a16:creationId xmlns:a16="http://schemas.microsoft.com/office/drawing/2014/main" id="{CA4788EF-1422-6C40-98CD-00AF4430CFAC}"/>
              </a:ext>
            </a:extLst>
          </p:cNvPr>
          <p:cNvSpPr>
            <a:spLocks noGrp="1"/>
          </p:cNvSpPr>
          <p:nvPr>
            <p:ph type="dt" sz="half" idx="10"/>
          </p:nvPr>
        </p:nvSpPr>
        <p:spPr/>
        <p:txBody>
          <a:bodyPr/>
          <a:lstStyle>
            <a:lvl1pPr>
              <a:defRPr>
                <a:solidFill>
                  <a:srgbClr val="FCF8E7"/>
                </a:solidFill>
              </a:defRPr>
            </a:lvl1pPr>
          </a:lstStyle>
          <a:p>
            <a:fld id="{57380781-926D-6044-92E1-16022A381365}" type="datetimeFigureOut">
              <a:rPr lang="nb-NO" smtClean="0"/>
              <a:pPr/>
              <a:t>06.03.2020</a:t>
            </a:fld>
            <a:endParaRPr lang="nb-NO" dirty="0"/>
          </a:p>
        </p:txBody>
      </p:sp>
      <p:sp>
        <p:nvSpPr>
          <p:cNvPr id="4" name="Plassholder for bunntekst 3">
            <a:extLst>
              <a:ext uri="{FF2B5EF4-FFF2-40B4-BE49-F238E27FC236}">
                <a16:creationId xmlns:a16="http://schemas.microsoft.com/office/drawing/2014/main" id="{122A40BB-E24B-6C48-A85D-D973BB9434F7}"/>
              </a:ext>
            </a:extLst>
          </p:cNvPr>
          <p:cNvSpPr>
            <a:spLocks noGrp="1"/>
          </p:cNvSpPr>
          <p:nvPr>
            <p:ph type="ftr" sz="quarter" idx="11"/>
          </p:nvPr>
        </p:nvSpPr>
        <p:spPr/>
        <p:txBody>
          <a:bodyPr/>
          <a:lstStyle>
            <a:lvl1pPr>
              <a:defRPr>
                <a:solidFill>
                  <a:srgbClr val="FCF8E7"/>
                </a:solidFill>
              </a:defRPr>
            </a:lvl1pPr>
          </a:lstStyle>
          <a:p>
            <a:endParaRPr lang="nb-NO" dirty="0"/>
          </a:p>
        </p:txBody>
      </p:sp>
      <p:sp>
        <p:nvSpPr>
          <p:cNvPr id="5" name="Plassholder for lysbildenummer 4">
            <a:extLst>
              <a:ext uri="{FF2B5EF4-FFF2-40B4-BE49-F238E27FC236}">
                <a16:creationId xmlns:a16="http://schemas.microsoft.com/office/drawing/2014/main" id="{223B41D3-D414-4F43-820B-896BF866C8CC}"/>
              </a:ext>
            </a:extLst>
          </p:cNvPr>
          <p:cNvSpPr>
            <a:spLocks noGrp="1"/>
          </p:cNvSpPr>
          <p:nvPr>
            <p:ph type="sldNum" sz="quarter" idx="12"/>
          </p:nvPr>
        </p:nvSpPr>
        <p:spPr/>
        <p:txBody>
          <a:bodyPr/>
          <a:lstStyle>
            <a:lvl1pPr>
              <a:defRPr>
                <a:solidFill>
                  <a:srgbClr val="FCF8E7"/>
                </a:solidFill>
              </a:defRPr>
            </a:lvl1pPr>
          </a:lstStyle>
          <a:p>
            <a:fld id="{5D8FA432-46BA-8741-829D-3DD198A7ACA9}" type="slidenum">
              <a:rPr lang="nb-NO" smtClean="0"/>
              <a:pPr/>
              <a:t>‹#›</a:t>
            </a:fld>
            <a:endParaRPr lang="nb-NO" dirty="0"/>
          </a:p>
        </p:txBody>
      </p:sp>
      <p:pic>
        <p:nvPicPr>
          <p:cNvPr id="10" name="Bilde 9">
            <a:extLst>
              <a:ext uri="{FF2B5EF4-FFF2-40B4-BE49-F238E27FC236}">
                <a16:creationId xmlns:a16="http://schemas.microsoft.com/office/drawing/2014/main" id="{A9E3344D-E1F3-5A4B-BA58-B32883EEE902}"/>
              </a:ext>
            </a:extLst>
          </p:cNvPr>
          <p:cNvPicPr>
            <a:picLocks noChangeAspect="1"/>
          </p:cNvPicPr>
          <p:nvPr userDrawn="1"/>
        </p:nvPicPr>
        <p:blipFill>
          <a:blip r:embed="rId3"/>
          <a:stretch>
            <a:fillRect/>
          </a:stretch>
        </p:blipFill>
        <p:spPr>
          <a:xfrm>
            <a:off x="5444407" y="2329506"/>
            <a:ext cx="3772431" cy="2518719"/>
          </a:xfrm>
          <a:prstGeom prst="rect">
            <a:avLst/>
          </a:prstGeom>
        </p:spPr>
      </p:pic>
      <p:pic>
        <p:nvPicPr>
          <p:cNvPr id="16" name="Bilde 15">
            <a:extLst>
              <a:ext uri="{FF2B5EF4-FFF2-40B4-BE49-F238E27FC236}">
                <a16:creationId xmlns:a16="http://schemas.microsoft.com/office/drawing/2014/main" id="{F07A023C-BB0B-C94F-BECB-369B4C4CB178}"/>
              </a:ext>
            </a:extLst>
          </p:cNvPr>
          <p:cNvPicPr>
            <a:picLocks noChangeAspect="1"/>
          </p:cNvPicPr>
          <p:nvPr userDrawn="1"/>
        </p:nvPicPr>
        <p:blipFill>
          <a:blip r:embed="rId4"/>
          <a:srcRect/>
          <a:stretch/>
        </p:blipFill>
        <p:spPr>
          <a:xfrm>
            <a:off x="7350992" y="2654858"/>
            <a:ext cx="5143500" cy="5245100"/>
          </a:xfrm>
          <a:prstGeom prst="rect">
            <a:avLst/>
          </a:prstGeom>
        </p:spPr>
      </p:pic>
      <p:pic>
        <p:nvPicPr>
          <p:cNvPr id="9" name="Bilde 8" descr="Et bilde som inneholder tegning&#10;&#10;Automatisk generert beskrivelse">
            <a:extLst>
              <a:ext uri="{FF2B5EF4-FFF2-40B4-BE49-F238E27FC236}">
                <a16:creationId xmlns:a16="http://schemas.microsoft.com/office/drawing/2014/main" id="{F7BDE445-D347-814F-8352-104CFD4ED504}"/>
              </a:ext>
            </a:extLst>
          </p:cNvPr>
          <p:cNvPicPr>
            <a:picLocks noChangeAspect="1"/>
          </p:cNvPicPr>
          <p:nvPr userDrawn="1"/>
        </p:nvPicPr>
        <p:blipFill>
          <a:blip r:embed="rId5"/>
          <a:stretch>
            <a:fillRect/>
          </a:stretch>
        </p:blipFill>
        <p:spPr>
          <a:xfrm>
            <a:off x="507859" y="5575852"/>
            <a:ext cx="2068892" cy="790437"/>
          </a:xfrm>
          <a:prstGeom prst="rect">
            <a:avLst/>
          </a:prstGeom>
        </p:spPr>
      </p:pic>
    </p:spTree>
    <p:extLst>
      <p:ext uri="{BB962C8B-B14F-4D97-AF65-F5344CB8AC3E}">
        <p14:creationId xmlns:p14="http://schemas.microsoft.com/office/powerpoint/2010/main" val="12266343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EE35E563-E7E8-514E-B820-599E6198BBB6}"/>
              </a:ext>
            </a:extLst>
          </p:cNvPr>
          <p:cNvPicPr>
            <a:picLocks noChangeAspect="1"/>
          </p:cNvPicPr>
          <p:nvPr userDrawn="1"/>
        </p:nvPicPr>
        <p:blipFill>
          <a:blip r:embed="rId2"/>
          <a:srcRect/>
          <a:stretch/>
        </p:blipFill>
        <p:spPr>
          <a:xfrm>
            <a:off x="-14286" y="4271963"/>
            <a:ext cx="12236621" cy="2607467"/>
          </a:xfrm>
          <a:prstGeom prst="rect">
            <a:avLst/>
          </a:prstGeom>
        </p:spPr>
      </p:pic>
      <p:sp>
        <p:nvSpPr>
          <p:cNvPr id="2" name="Tittel 1">
            <a:extLst>
              <a:ext uri="{FF2B5EF4-FFF2-40B4-BE49-F238E27FC236}">
                <a16:creationId xmlns:a16="http://schemas.microsoft.com/office/drawing/2014/main" id="{57FDED0D-EFEC-044B-AECD-CFF1C6799CD4}"/>
              </a:ext>
            </a:extLst>
          </p:cNvPr>
          <p:cNvSpPr>
            <a:spLocks noGrp="1"/>
          </p:cNvSpPr>
          <p:nvPr>
            <p:ph type="ctrTitle"/>
          </p:nvPr>
        </p:nvSpPr>
        <p:spPr>
          <a:xfrm>
            <a:off x="560439" y="599412"/>
            <a:ext cx="11053916" cy="1753572"/>
          </a:xfrm>
        </p:spPr>
        <p:txBody>
          <a:bodyPr anchor="b"/>
          <a:lstStyle>
            <a:lvl1pPr algn="ctr">
              <a:defRPr sz="6000" baseline="0">
                <a:solidFill>
                  <a:schemeClr val="tx1"/>
                </a:solidFill>
                <a:latin typeface="Source Sans Pro Black" panose="020B0503030403020204" pitchFamily="34" charset="0"/>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FB49F18F-5657-5B4E-A2A8-29887C5A3DD8}"/>
              </a:ext>
            </a:extLst>
          </p:cNvPr>
          <p:cNvSpPr>
            <a:spLocks noGrp="1"/>
          </p:cNvSpPr>
          <p:nvPr>
            <p:ph type="subTitle" idx="1"/>
          </p:nvPr>
        </p:nvSpPr>
        <p:spPr>
          <a:xfrm>
            <a:off x="553065" y="2484592"/>
            <a:ext cx="11053915" cy="1655762"/>
          </a:xfrm>
        </p:spPr>
        <p:txBody>
          <a:bodyPr/>
          <a:lstStyle>
            <a:lvl1pPr marL="0" indent="0" algn="ctr">
              <a:buNone/>
              <a:defRPr sz="2400" baseline="0">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98F65ED0-64AE-7646-A62C-3DF18F9190F3}"/>
              </a:ext>
            </a:extLst>
          </p:cNvPr>
          <p:cNvSpPr>
            <a:spLocks noGrp="1"/>
          </p:cNvSpPr>
          <p:nvPr>
            <p:ph type="dt" sz="half" idx="10"/>
          </p:nvPr>
        </p:nvSpPr>
        <p:spPr/>
        <p:txBody>
          <a:bodyPr/>
          <a:lstStyle>
            <a:lvl1pPr>
              <a:defRPr>
                <a:solidFill>
                  <a:srgbClr val="FCF8E7"/>
                </a:solidFill>
              </a:defRPr>
            </a:lvl1pPr>
          </a:lstStyle>
          <a:p>
            <a:fld id="{57380781-926D-6044-92E1-16022A381365}" type="datetimeFigureOut">
              <a:rPr lang="nb-NO" smtClean="0"/>
              <a:pPr/>
              <a:t>06.03.2020</a:t>
            </a:fld>
            <a:endParaRPr lang="nb-NO" dirty="0"/>
          </a:p>
        </p:txBody>
      </p:sp>
      <p:sp>
        <p:nvSpPr>
          <p:cNvPr id="5" name="Plassholder for bunntekst 4">
            <a:extLst>
              <a:ext uri="{FF2B5EF4-FFF2-40B4-BE49-F238E27FC236}">
                <a16:creationId xmlns:a16="http://schemas.microsoft.com/office/drawing/2014/main" id="{AB0AE366-5FF2-0C4B-B933-FE07DEC7E4B4}"/>
              </a:ext>
            </a:extLst>
          </p:cNvPr>
          <p:cNvSpPr>
            <a:spLocks noGrp="1"/>
          </p:cNvSpPr>
          <p:nvPr>
            <p:ph type="ftr" sz="quarter" idx="11"/>
          </p:nvPr>
        </p:nvSpPr>
        <p:spPr/>
        <p:txBody>
          <a:bodyPr/>
          <a:lstStyle>
            <a:lvl1pPr>
              <a:defRPr>
                <a:solidFill>
                  <a:srgbClr val="FCF8E7"/>
                </a:solidFill>
              </a:defRPr>
            </a:lvl1pPr>
          </a:lstStyle>
          <a:p>
            <a:endParaRPr lang="nb-NO" dirty="0"/>
          </a:p>
        </p:txBody>
      </p:sp>
      <p:sp>
        <p:nvSpPr>
          <p:cNvPr id="6" name="Plassholder for lysbildenummer 5">
            <a:extLst>
              <a:ext uri="{FF2B5EF4-FFF2-40B4-BE49-F238E27FC236}">
                <a16:creationId xmlns:a16="http://schemas.microsoft.com/office/drawing/2014/main" id="{4009B007-A2BF-DD42-AE5B-4F8173F41302}"/>
              </a:ext>
            </a:extLst>
          </p:cNvPr>
          <p:cNvSpPr>
            <a:spLocks noGrp="1"/>
          </p:cNvSpPr>
          <p:nvPr>
            <p:ph type="sldNum" sz="quarter" idx="12"/>
          </p:nvPr>
        </p:nvSpPr>
        <p:spPr/>
        <p:txBody>
          <a:bodyPr/>
          <a:lstStyle>
            <a:lvl1pPr>
              <a:defRPr>
                <a:solidFill>
                  <a:srgbClr val="FCF8E7"/>
                </a:solidFill>
              </a:defRPr>
            </a:lvl1pPr>
          </a:lstStyle>
          <a:p>
            <a:fld id="{5D8FA432-46BA-8741-829D-3DD198A7ACA9}" type="slidenum">
              <a:rPr lang="nb-NO" smtClean="0"/>
              <a:pPr/>
              <a:t>‹#›</a:t>
            </a:fld>
            <a:endParaRPr lang="nb-NO" dirty="0"/>
          </a:p>
        </p:txBody>
      </p:sp>
      <p:pic>
        <p:nvPicPr>
          <p:cNvPr id="11" name="Bilde 10">
            <a:extLst>
              <a:ext uri="{FF2B5EF4-FFF2-40B4-BE49-F238E27FC236}">
                <a16:creationId xmlns:a16="http://schemas.microsoft.com/office/drawing/2014/main" id="{7F921A4F-F792-D141-BFED-0C5A5877C1C0}"/>
              </a:ext>
            </a:extLst>
          </p:cNvPr>
          <p:cNvPicPr>
            <a:picLocks noChangeAspect="1"/>
          </p:cNvPicPr>
          <p:nvPr userDrawn="1"/>
        </p:nvPicPr>
        <p:blipFill>
          <a:blip r:embed="rId3"/>
          <a:stretch>
            <a:fillRect/>
          </a:stretch>
        </p:blipFill>
        <p:spPr>
          <a:xfrm>
            <a:off x="10667999" y="5862369"/>
            <a:ext cx="1292225" cy="493981"/>
          </a:xfrm>
          <a:prstGeom prst="rect">
            <a:avLst/>
          </a:prstGeom>
        </p:spPr>
      </p:pic>
    </p:spTree>
    <p:extLst>
      <p:ext uri="{BB962C8B-B14F-4D97-AF65-F5344CB8AC3E}">
        <p14:creationId xmlns:p14="http://schemas.microsoft.com/office/powerpoint/2010/main" val="32111809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E4CB3899-EC47-B646-9585-6A41C7DBA26A}"/>
              </a:ext>
            </a:extLst>
          </p:cNvPr>
          <p:cNvPicPr>
            <a:picLocks noChangeAspect="1"/>
          </p:cNvPicPr>
          <p:nvPr userDrawn="1"/>
        </p:nvPicPr>
        <p:blipFill>
          <a:blip r:embed="rId2"/>
          <a:srcRect/>
          <a:stretch/>
        </p:blipFill>
        <p:spPr>
          <a:xfrm>
            <a:off x="-7034" y="3972950"/>
            <a:ext cx="12199032" cy="2906480"/>
          </a:xfrm>
          <a:prstGeom prst="rect">
            <a:avLst/>
          </a:prstGeom>
        </p:spPr>
      </p:pic>
      <p:pic>
        <p:nvPicPr>
          <p:cNvPr id="15" name="Bilde 14">
            <a:extLst>
              <a:ext uri="{FF2B5EF4-FFF2-40B4-BE49-F238E27FC236}">
                <a16:creationId xmlns:a16="http://schemas.microsoft.com/office/drawing/2014/main" id="{982FAD04-C6FD-CA4F-ACAC-34A0F8BB203E}"/>
              </a:ext>
            </a:extLst>
          </p:cNvPr>
          <p:cNvPicPr>
            <a:picLocks noChangeAspect="1"/>
          </p:cNvPicPr>
          <p:nvPr userDrawn="1"/>
        </p:nvPicPr>
        <p:blipFill>
          <a:blip r:embed="rId3"/>
          <a:stretch>
            <a:fillRect/>
          </a:stretch>
        </p:blipFill>
        <p:spPr>
          <a:xfrm>
            <a:off x="10458452" y="5706268"/>
            <a:ext cx="1708134" cy="822541"/>
          </a:xfrm>
          <a:prstGeom prst="rect">
            <a:avLst/>
          </a:prstGeom>
        </p:spPr>
      </p:pic>
      <p:sp>
        <p:nvSpPr>
          <p:cNvPr id="2" name="Tittel 1">
            <a:extLst>
              <a:ext uri="{FF2B5EF4-FFF2-40B4-BE49-F238E27FC236}">
                <a16:creationId xmlns:a16="http://schemas.microsoft.com/office/drawing/2014/main" id="{3C1B0077-E552-C946-9D5E-F091EC02F48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D26630D6-F47F-BE4F-BC5C-BA1BBE380A38}"/>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CB5F25A4-7035-8849-8ED1-89970791A454}"/>
              </a:ext>
            </a:extLst>
          </p:cNvPr>
          <p:cNvSpPr>
            <a:spLocks noGrp="1"/>
          </p:cNvSpPr>
          <p:nvPr>
            <p:ph type="dt" sz="half" idx="10"/>
          </p:nvPr>
        </p:nvSpPr>
        <p:spPr/>
        <p:txBody>
          <a:bodyPr/>
          <a:lstStyle>
            <a:lvl1pPr>
              <a:defRPr>
                <a:solidFill>
                  <a:srgbClr val="FCF8E7"/>
                </a:solidFill>
              </a:defRPr>
            </a:lvl1pPr>
          </a:lstStyle>
          <a:p>
            <a:fld id="{57380781-926D-6044-92E1-16022A381365}" type="datetimeFigureOut">
              <a:rPr lang="nb-NO" smtClean="0"/>
              <a:pPr/>
              <a:t>06.03.2020</a:t>
            </a:fld>
            <a:endParaRPr lang="nb-NO" dirty="0"/>
          </a:p>
        </p:txBody>
      </p:sp>
      <p:sp>
        <p:nvSpPr>
          <p:cNvPr id="5" name="Plassholder for bunntekst 4">
            <a:extLst>
              <a:ext uri="{FF2B5EF4-FFF2-40B4-BE49-F238E27FC236}">
                <a16:creationId xmlns:a16="http://schemas.microsoft.com/office/drawing/2014/main" id="{9659BEF1-65E0-B544-BE16-1615ECAA137A}"/>
              </a:ext>
            </a:extLst>
          </p:cNvPr>
          <p:cNvSpPr>
            <a:spLocks noGrp="1"/>
          </p:cNvSpPr>
          <p:nvPr>
            <p:ph type="ftr" sz="quarter" idx="11"/>
          </p:nvPr>
        </p:nvSpPr>
        <p:spPr/>
        <p:txBody>
          <a:bodyPr/>
          <a:lstStyle>
            <a:lvl1pPr>
              <a:defRPr>
                <a:solidFill>
                  <a:srgbClr val="FCF8E7"/>
                </a:solidFill>
              </a:defRPr>
            </a:lvl1pPr>
          </a:lstStyle>
          <a:p>
            <a:endParaRPr lang="nb-NO" dirty="0"/>
          </a:p>
        </p:txBody>
      </p:sp>
      <p:sp>
        <p:nvSpPr>
          <p:cNvPr id="6" name="Plassholder for lysbildenummer 5">
            <a:extLst>
              <a:ext uri="{FF2B5EF4-FFF2-40B4-BE49-F238E27FC236}">
                <a16:creationId xmlns:a16="http://schemas.microsoft.com/office/drawing/2014/main" id="{F9863859-EE8E-9F47-8908-A7747D4F9099}"/>
              </a:ext>
            </a:extLst>
          </p:cNvPr>
          <p:cNvSpPr>
            <a:spLocks noGrp="1"/>
          </p:cNvSpPr>
          <p:nvPr>
            <p:ph type="sldNum" sz="quarter" idx="12"/>
          </p:nvPr>
        </p:nvSpPr>
        <p:spPr/>
        <p:txBody>
          <a:bodyPr/>
          <a:lstStyle>
            <a:lvl1pPr>
              <a:defRPr>
                <a:solidFill>
                  <a:schemeClr val="accent2"/>
                </a:solidFill>
              </a:defRPr>
            </a:lvl1pPr>
          </a:lstStyle>
          <a:p>
            <a:fld id="{5D8FA432-46BA-8741-829D-3DD198A7ACA9}" type="slidenum">
              <a:rPr lang="nb-NO" smtClean="0"/>
              <a:pPr/>
              <a:t>‹#›</a:t>
            </a:fld>
            <a:endParaRPr lang="nb-NO" dirty="0"/>
          </a:p>
        </p:txBody>
      </p:sp>
    </p:spTree>
    <p:extLst>
      <p:ext uri="{BB962C8B-B14F-4D97-AF65-F5344CB8AC3E}">
        <p14:creationId xmlns:p14="http://schemas.microsoft.com/office/powerpoint/2010/main" val="42009501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1_Tittel og innhold">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E4CB3899-EC47-B646-9585-6A41C7DBA26A}"/>
              </a:ext>
            </a:extLst>
          </p:cNvPr>
          <p:cNvPicPr>
            <a:picLocks noChangeAspect="1"/>
          </p:cNvPicPr>
          <p:nvPr userDrawn="1"/>
        </p:nvPicPr>
        <p:blipFill>
          <a:blip r:embed="rId2"/>
          <a:srcRect/>
          <a:stretch/>
        </p:blipFill>
        <p:spPr>
          <a:xfrm>
            <a:off x="2" y="4806481"/>
            <a:ext cx="8610596" cy="2051517"/>
          </a:xfrm>
          <a:prstGeom prst="rect">
            <a:avLst/>
          </a:prstGeom>
          <a:effectLst>
            <a:reflection stA="45000" endPos="0" dist="50800" dir="5400000" sy="-100000" algn="bl" rotWithShape="0"/>
          </a:effectLst>
        </p:spPr>
      </p:pic>
      <p:pic>
        <p:nvPicPr>
          <p:cNvPr id="15" name="Bilde 14">
            <a:extLst>
              <a:ext uri="{FF2B5EF4-FFF2-40B4-BE49-F238E27FC236}">
                <a16:creationId xmlns:a16="http://schemas.microsoft.com/office/drawing/2014/main" id="{982FAD04-C6FD-CA4F-ACAC-34A0F8BB203E}"/>
              </a:ext>
            </a:extLst>
          </p:cNvPr>
          <p:cNvPicPr>
            <a:picLocks noChangeAspect="1"/>
          </p:cNvPicPr>
          <p:nvPr userDrawn="1"/>
        </p:nvPicPr>
        <p:blipFill>
          <a:blip r:embed="rId3"/>
          <a:stretch>
            <a:fillRect/>
          </a:stretch>
        </p:blipFill>
        <p:spPr>
          <a:xfrm>
            <a:off x="10458452" y="5706268"/>
            <a:ext cx="1708134" cy="822541"/>
          </a:xfrm>
          <a:prstGeom prst="rect">
            <a:avLst/>
          </a:prstGeom>
        </p:spPr>
      </p:pic>
      <p:sp>
        <p:nvSpPr>
          <p:cNvPr id="2" name="Tittel 1">
            <a:extLst>
              <a:ext uri="{FF2B5EF4-FFF2-40B4-BE49-F238E27FC236}">
                <a16:creationId xmlns:a16="http://schemas.microsoft.com/office/drawing/2014/main" id="{3C1B0077-E552-C946-9D5E-F091EC02F483}"/>
              </a:ext>
            </a:extLst>
          </p:cNvPr>
          <p:cNvSpPr>
            <a:spLocks noGrp="1"/>
          </p:cNvSpPr>
          <p:nvPr>
            <p:ph type="title"/>
          </p:nvPr>
        </p:nvSpPr>
        <p:spPr>
          <a:xfrm>
            <a:off x="838200" y="416323"/>
            <a:ext cx="10515600" cy="1325563"/>
          </a:xfrm>
        </p:spPr>
        <p:txBody>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D26630D6-F47F-BE4F-BC5C-BA1BBE380A38}"/>
              </a:ext>
            </a:extLst>
          </p:cNvPr>
          <p:cNvSpPr>
            <a:spLocks noGrp="1"/>
          </p:cNvSpPr>
          <p:nvPr>
            <p:ph idx="1"/>
          </p:nvPr>
        </p:nvSpPr>
        <p:spPr>
          <a:xfrm>
            <a:off x="838200" y="1969259"/>
            <a:ext cx="10515600" cy="314685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CB5F25A4-7035-8849-8ED1-89970791A454}"/>
              </a:ext>
            </a:extLst>
          </p:cNvPr>
          <p:cNvSpPr>
            <a:spLocks noGrp="1"/>
          </p:cNvSpPr>
          <p:nvPr>
            <p:ph type="dt" sz="half" idx="10"/>
          </p:nvPr>
        </p:nvSpPr>
        <p:spPr/>
        <p:txBody>
          <a:bodyPr/>
          <a:lstStyle>
            <a:lvl1pPr>
              <a:defRPr>
                <a:solidFill>
                  <a:schemeClr val="bg1"/>
                </a:solidFill>
              </a:defRPr>
            </a:lvl1pPr>
          </a:lstStyle>
          <a:p>
            <a:fld id="{57380781-926D-6044-92E1-16022A381365}" type="datetimeFigureOut">
              <a:rPr lang="nb-NO" smtClean="0"/>
              <a:pPr/>
              <a:t>06.03.2020</a:t>
            </a:fld>
            <a:endParaRPr lang="nb-NO" dirty="0"/>
          </a:p>
        </p:txBody>
      </p:sp>
      <p:sp>
        <p:nvSpPr>
          <p:cNvPr id="5" name="Plassholder for bunntekst 4">
            <a:extLst>
              <a:ext uri="{FF2B5EF4-FFF2-40B4-BE49-F238E27FC236}">
                <a16:creationId xmlns:a16="http://schemas.microsoft.com/office/drawing/2014/main" id="{9659BEF1-65E0-B544-BE16-1615ECAA137A}"/>
              </a:ext>
            </a:extLst>
          </p:cNvPr>
          <p:cNvSpPr>
            <a:spLocks noGrp="1"/>
          </p:cNvSpPr>
          <p:nvPr>
            <p:ph type="ftr" sz="quarter" idx="11"/>
          </p:nvPr>
        </p:nvSpPr>
        <p:spPr/>
        <p:txBody>
          <a:bodyPr/>
          <a:lstStyle>
            <a:lvl1pPr>
              <a:defRPr>
                <a:solidFill>
                  <a:schemeClr val="bg2"/>
                </a:solidFill>
              </a:defRPr>
            </a:lvl1pPr>
          </a:lstStyle>
          <a:p>
            <a:endParaRPr lang="nb-NO" dirty="0"/>
          </a:p>
        </p:txBody>
      </p:sp>
      <p:sp>
        <p:nvSpPr>
          <p:cNvPr id="6" name="Plassholder for lysbildenummer 5">
            <a:extLst>
              <a:ext uri="{FF2B5EF4-FFF2-40B4-BE49-F238E27FC236}">
                <a16:creationId xmlns:a16="http://schemas.microsoft.com/office/drawing/2014/main" id="{F9863859-EE8E-9F47-8908-A7747D4F9099}"/>
              </a:ext>
            </a:extLst>
          </p:cNvPr>
          <p:cNvSpPr>
            <a:spLocks noGrp="1"/>
          </p:cNvSpPr>
          <p:nvPr>
            <p:ph type="sldNum" sz="quarter" idx="12"/>
          </p:nvPr>
        </p:nvSpPr>
        <p:spPr/>
        <p:txBody>
          <a:bodyPr/>
          <a:lstStyle>
            <a:lvl1pPr>
              <a:defRPr>
                <a:solidFill>
                  <a:schemeClr val="accent2"/>
                </a:solidFill>
              </a:defRPr>
            </a:lvl1pPr>
          </a:lstStyle>
          <a:p>
            <a:fld id="{5D8FA432-46BA-8741-829D-3DD198A7ACA9}" type="slidenum">
              <a:rPr lang="nb-NO" smtClean="0"/>
              <a:pPr/>
              <a:t>‹#›</a:t>
            </a:fld>
            <a:endParaRPr lang="nb-NO" dirty="0"/>
          </a:p>
        </p:txBody>
      </p:sp>
    </p:spTree>
    <p:extLst>
      <p:ext uri="{BB962C8B-B14F-4D97-AF65-F5344CB8AC3E}">
        <p14:creationId xmlns:p14="http://schemas.microsoft.com/office/powerpoint/2010/main" val="6316289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2_Tittel og innho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E137380E-C854-D948-B486-3FC7E9B778DB}"/>
              </a:ext>
            </a:extLst>
          </p:cNvPr>
          <p:cNvPicPr>
            <a:picLocks noChangeAspect="1"/>
          </p:cNvPicPr>
          <p:nvPr userDrawn="1"/>
        </p:nvPicPr>
        <p:blipFill>
          <a:blip r:embed="rId2"/>
          <a:srcRect/>
          <a:stretch/>
        </p:blipFill>
        <p:spPr>
          <a:xfrm>
            <a:off x="0" y="4803251"/>
            <a:ext cx="8610596" cy="2051517"/>
          </a:xfrm>
          <a:prstGeom prst="rect">
            <a:avLst/>
          </a:prstGeom>
        </p:spPr>
      </p:pic>
      <p:pic>
        <p:nvPicPr>
          <p:cNvPr id="15" name="Bilde 14">
            <a:extLst>
              <a:ext uri="{FF2B5EF4-FFF2-40B4-BE49-F238E27FC236}">
                <a16:creationId xmlns:a16="http://schemas.microsoft.com/office/drawing/2014/main" id="{982FAD04-C6FD-CA4F-ACAC-34A0F8BB203E}"/>
              </a:ext>
            </a:extLst>
          </p:cNvPr>
          <p:cNvPicPr>
            <a:picLocks noChangeAspect="1"/>
          </p:cNvPicPr>
          <p:nvPr userDrawn="1"/>
        </p:nvPicPr>
        <p:blipFill>
          <a:blip r:embed="rId3"/>
          <a:stretch>
            <a:fillRect/>
          </a:stretch>
        </p:blipFill>
        <p:spPr>
          <a:xfrm>
            <a:off x="10458452" y="5706268"/>
            <a:ext cx="1708134" cy="822541"/>
          </a:xfrm>
          <a:prstGeom prst="rect">
            <a:avLst/>
          </a:prstGeom>
        </p:spPr>
      </p:pic>
      <p:sp>
        <p:nvSpPr>
          <p:cNvPr id="2" name="Tittel 1">
            <a:extLst>
              <a:ext uri="{FF2B5EF4-FFF2-40B4-BE49-F238E27FC236}">
                <a16:creationId xmlns:a16="http://schemas.microsoft.com/office/drawing/2014/main" id="{3C1B0077-E552-C946-9D5E-F091EC02F483}"/>
              </a:ext>
            </a:extLst>
          </p:cNvPr>
          <p:cNvSpPr>
            <a:spLocks noGrp="1"/>
          </p:cNvSpPr>
          <p:nvPr>
            <p:ph type="title"/>
          </p:nvPr>
        </p:nvSpPr>
        <p:spPr>
          <a:xfrm>
            <a:off x="838200" y="416323"/>
            <a:ext cx="10515600" cy="1325563"/>
          </a:xfrm>
        </p:spPr>
        <p:txBody>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D26630D6-F47F-BE4F-BC5C-BA1BBE380A38}"/>
              </a:ext>
            </a:extLst>
          </p:cNvPr>
          <p:cNvSpPr>
            <a:spLocks noGrp="1"/>
          </p:cNvSpPr>
          <p:nvPr>
            <p:ph idx="1"/>
          </p:nvPr>
        </p:nvSpPr>
        <p:spPr>
          <a:xfrm>
            <a:off x="838200" y="1969259"/>
            <a:ext cx="10515600" cy="314685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bunntekst 4">
            <a:extLst>
              <a:ext uri="{FF2B5EF4-FFF2-40B4-BE49-F238E27FC236}">
                <a16:creationId xmlns:a16="http://schemas.microsoft.com/office/drawing/2014/main" id="{9659BEF1-65E0-B544-BE16-1615ECAA137A}"/>
              </a:ext>
            </a:extLst>
          </p:cNvPr>
          <p:cNvSpPr>
            <a:spLocks noGrp="1"/>
          </p:cNvSpPr>
          <p:nvPr>
            <p:ph type="ftr" sz="quarter" idx="11"/>
          </p:nvPr>
        </p:nvSpPr>
        <p:spPr>
          <a:xfrm>
            <a:off x="2247898" y="6356350"/>
            <a:ext cx="4114800" cy="365125"/>
          </a:xfrm>
        </p:spPr>
        <p:txBody>
          <a:bodyPr/>
          <a:lstStyle>
            <a:lvl1pPr>
              <a:defRPr>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F9863859-EE8E-9F47-8908-A7747D4F9099}"/>
              </a:ext>
            </a:extLst>
          </p:cNvPr>
          <p:cNvSpPr>
            <a:spLocks noGrp="1"/>
          </p:cNvSpPr>
          <p:nvPr>
            <p:ph type="sldNum" sz="quarter" idx="12"/>
          </p:nvPr>
        </p:nvSpPr>
        <p:spPr/>
        <p:txBody>
          <a:bodyPr/>
          <a:lstStyle>
            <a:lvl1pPr>
              <a:defRPr>
                <a:solidFill>
                  <a:schemeClr val="accent2"/>
                </a:solidFill>
              </a:defRPr>
            </a:lvl1pPr>
          </a:lstStyle>
          <a:p>
            <a:fld id="{5D8FA432-46BA-8741-829D-3DD198A7ACA9}" type="slidenum">
              <a:rPr lang="nb-NO" smtClean="0"/>
              <a:pPr/>
              <a:t>‹#›</a:t>
            </a:fld>
            <a:endParaRPr lang="nb-NO" dirty="0"/>
          </a:p>
        </p:txBody>
      </p:sp>
    </p:spTree>
    <p:extLst>
      <p:ext uri="{BB962C8B-B14F-4D97-AF65-F5344CB8AC3E}">
        <p14:creationId xmlns:p14="http://schemas.microsoft.com/office/powerpoint/2010/main" val="24606853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19843A9B-1342-8447-A61E-F156E5CE13A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FD6AF8DB-E712-A147-9E52-8E1E34CFFED1}"/>
              </a:ext>
            </a:extLst>
          </p:cNvPr>
          <p:cNvSpPr>
            <a:spLocks noGrp="1"/>
          </p:cNvSpPr>
          <p:nvPr>
            <p:ph type="title"/>
          </p:nvPr>
        </p:nvSpPr>
        <p:spPr>
          <a:xfrm>
            <a:off x="838200" y="558008"/>
            <a:ext cx="10515600" cy="1325563"/>
          </a:xfrm>
        </p:spPr>
        <p:txBody>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6AB5E6D3-57C4-8348-8946-B815AB764660}"/>
              </a:ext>
            </a:extLst>
          </p:cNvPr>
          <p:cNvSpPr>
            <a:spLocks noGrp="1"/>
          </p:cNvSpPr>
          <p:nvPr>
            <p:ph sz="half" idx="1"/>
          </p:nvPr>
        </p:nvSpPr>
        <p:spPr>
          <a:xfrm>
            <a:off x="838200" y="2018508"/>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a:extLst>
              <a:ext uri="{FF2B5EF4-FFF2-40B4-BE49-F238E27FC236}">
                <a16:creationId xmlns:a16="http://schemas.microsoft.com/office/drawing/2014/main" id="{69934CED-9223-9F45-8F69-33E564D44C0D}"/>
              </a:ext>
            </a:extLst>
          </p:cNvPr>
          <p:cNvSpPr>
            <a:spLocks noGrp="1"/>
          </p:cNvSpPr>
          <p:nvPr>
            <p:ph sz="half" idx="2"/>
          </p:nvPr>
        </p:nvSpPr>
        <p:spPr>
          <a:xfrm>
            <a:off x="6172200" y="2018508"/>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DD5C9CBA-9498-BC46-B6AC-41B3A9B0F697}"/>
              </a:ext>
            </a:extLst>
          </p:cNvPr>
          <p:cNvSpPr>
            <a:spLocks noGrp="1"/>
          </p:cNvSpPr>
          <p:nvPr>
            <p:ph type="dt" sz="half" idx="10"/>
          </p:nvPr>
        </p:nvSpPr>
        <p:spPr>
          <a:xfrm>
            <a:off x="838200" y="6542090"/>
            <a:ext cx="2743200" cy="365125"/>
          </a:xfrm>
        </p:spPr>
        <p:txBody>
          <a:bodyPr/>
          <a:lstStyle>
            <a:lvl1pPr>
              <a:defRPr>
                <a:solidFill>
                  <a:srgbClr val="FCF8E7"/>
                </a:solidFill>
              </a:defRPr>
            </a:lvl1pPr>
          </a:lstStyle>
          <a:p>
            <a:fld id="{57380781-926D-6044-92E1-16022A381365}" type="datetimeFigureOut">
              <a:rPr lang="nb-NO" smtClean="0"/>
              <a:pPr/>
              <a:t>06.03.2020</a:t>
            </a:fld>
            <a:endParaRPr lang="nb-NO" dirty="0"/>
          </a:p>
        </p:txBody>
      </p:sp>
      <p:sp>
        <p:nvSpPr>
          <p:cNvPr id="6" name="Plassholder for bunntekst 5">
            <a:extLst>
              <a:ext uri="{FF2B5EF4-FFF2-40B4-BE49-F238E27FC236}">
                <a16:creationId xmlns:a16="http://schemas.microsoft.com/office/drawing/2014/main" id="{DBC2D7D0-61BF-CA43-9DFA-E2BC2A781BCC}"/>
              </a:ext>
            </a:extLst>
          </p:cNvPr>
          <p:cNvSpPr>
            <a:spLocks noGrp="1"/>
          </p:cNvSpPr>
          <p:nvPr>
            <p:ph type="ftr" sz="quarter" idx="11"/>
          </p:nvPr>
        </p:nvSpPr>
        <p:spPr>
          <a:xfrm>
            <a:off x="4038600" y="6534947"/>
            <a:ext cx="4114800" cy="365125"/>
          </a:xfrm>
        </p:spPr>
        <p:txBody>
          <a:bodyPr/>
          <a:lstStyle>
            <a:lvl1pPr>
              <a:defRPr>
                <a:solidFill>
                  <a:srgbClr val="FCF8E7"/>
                </a:solidFill>
              </a:defRPr>
            </a:lvl1pPr>
          </a:lstStyle>
          <a:p>
            <a:endParaRPr lang="nb-NO" dirty="0"/>
          </a:p>
        </p:txBody>
      </p:sp>
      <p:sp>
        <p:nvSpPr>
          <p:cNvPr id="7" name="Plassholder for lysbildenummer 6">
            <a:extLst>
              <a:ext uri="{FF2B5EF4-FFF2-40B4-BE49-F238E27FC236}">
                <a16:creationId xmlns:a16="http://schemas.microsoft.com/office/drawing/2014/main" id="{65D1DE3F-4C90-4449-8691-90DDF2BD3072}"/>
              </a:ext>
            </a:extLst>
          </p:cNvPr>
          <p:cNvSpPr>
            <a:spLocks noGrp="1"/>
          </p:cNvSpPr>
          <p:nvPr>
            <p:ph type="sldNum" sz="quarter" idx="12"/>
          </p:nvPr>
        </p:nvSpPr>
        <p:spPr>
          <a:xfrm>
            <a:off x="8610600" y="6534947"/>
            <a:ext cx="2743200" cy="365125"/>
          </a:xfrm>
        </p:spPr>
        <p:txBody>
          <a:bodyPr/>
          <a:lstStyle>
            <a:lvl1pPr>
              <a:defRPr>
                <a:solidFill>
                  <a:srgbClr val="FCF8E7"/>
                </a:solidFill>
              </a:defRPr>
            </a:lvl1pPr>
          </a:lstStyle>
          <a:p>
            <a:fld id="{5D8FA432-46BA-8741-829D-3DD198A7ACA9}" type="slidenum">
              <a:rPr lang="nb-NO" smtClean="0"/>
              <a:pPr/>
              <a:t>‹#›</a:t>
            </a:fld>
            <a:endParaRPr lang="nb-NO" dirty="0"/>
          </a:p>
        </p:txBody>
      </p:sp>
      <p:pic>
        <p:nvPicPr>
          <p:cNvPr id="8" name="Bilde 7">
            <a:extLst>
              <a:ext uri="{FF2B5EF4-FFF2-40B4-BE49-F238E27FC236}">
                <a16:creationId xmlns:a16="http://schemas.microsoft.com/office/drawing/2014/main" id="{5CCA523B-6F22-374E-A5A9-0F18F3DC7441}"/>
              </a:ext>
            </a:extLst>
          </p:cNvPr>
          <p:cNvPicPr>
            <a:picLocks noChangeAspect="1"/>
          </p:cNvPicPr>
          <p:nvPr userDrawn="1"/>
        </p:nvPicPr>
        <p:blipFill>
          <a:blip r:embed="rId3"/>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8545668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pic>
        <p:nvPicPr>
          <p:cNvPr id="15" name="Bilde 14">
            <a:extLst>
              <a:ext uri="{FF2B5EF4-FFF2-40B4-BE49-F238E27FC236}">
                <a16:creationId xmlns:a16="http://schemas.microsoft.com/office/drawing/2014/main" id="{3162E332-041A-3344-AD6C-66FCA4D14A2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702B4FAC-B571-CF46-8620-0FE66A6FD1E1}"/>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09617982-569B-D84A-A769-C9651093F0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21545517-AA07-214E-AF15-EE885167D6C4}"/>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a:extLst>
              <a:ext uri="{FF2B5EF4-FFF2-40B4-BE49-F238E27FC236}">
                <a16:creationId xmlns:a16="http://schemas.microsoft.com/office/drawing/2014/main" id="{F5F5526E-5949-2046-A88F-231D8C09F8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03EBA037-1626-1B43-9DC4-B97ABFCBDE86}"/>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F9A87A4F-0ACB-9C40-BBD9-A2C34BD93C41}"/>
              </a:ext>
            </a:extLst>
          </p:cNvPr>
          <p:cNvSpPr>
            <a:spLocks noGrp="1"/>
          </p:cNvSpPr>
          <p:nvPr>
            <p:ph type="dt" sz="half" idx="10"/>
          </p:nvPr>
        </p:nvSpPr>
        <p:spPr>
          <a:xfrm>
            <a:off x="838200" y="6533331"/>
            <a:ext cx="2743200" cy="365125"/>
          </a:xfrm>
        </p:spPr>
        <p:txBody>
          <a:bodyPr/>
          <a:lstStyle>
            <a:lvl1pPr>
              <a:defRPr>
                <a:solidFill>
                  <a:srgbClr val="FCF8E7"/>
                </a:solidFill>
              </a:defRPr>
            </a:lvl1pPr>
          </a:lstStyle>
          <a:p>
            <a:fld id="{57380781-926D-6044-92E1-16022A381365}" type="datetimeFigureOut">
              <a:rPr lang="nb-NO" smtClean="0"/>
              <a:pPr/>
              <a:t>06.03.2020</a:t>
            </a:fld>
            <a:endParaRPr lang="nb-NO" dirty="0"/>
          </a:p>
        </p:txBody>
      </p:sp>
      <p:sp>
        <p:nvSpPr>
          <p:cNvPr id="8" name="Plassholder for bunntekst 7">
            <a:extLst>
              <a:ext uri="{FF2B5EF4-FFF2-40B4-BE49-F238E27FC236}">
                <a16:creationId xmlns:a16="http://schemas.microsoft.com/office/drawing/2014/main" id="{B8069FB8-BE16-4947-9405-06687D5A4BFD}"/>
              </a:ext>
            </a:extLst>
          </p:cNvPr>
          <p:cNvSpPr>
            <a:spLocks noGrp="1"/>
          </p:cNvSpPr>
          <p:nvPr>
            <p:ph type="ftr" sz="quarter" idx="11"/>
          </p:nvPr>
        </p:nvSpPr>
        <p:spPr>
          <a:xfrm>
            <a:off x="4038600" y="6533331"/>
            <a:ext cx="4114800" cy="365125"/>
          </a:xfrm>
        </p:spPr>
        <p:txBody>
          <a:bodyPr/>
          <a:lstStyle>
            <a:lvl1pPr>
              <a:defRPr>
                <a:solidFill>
                  <a:srgbClr val="FCF8E7"/>
                </a:solidFill>
              </a:defRPr>
            </a:lvl1pPr>
          </a:lstStyle>
          <a:p>
            <a:endParaRPr lang="nb-NO" dirty="0"/>
          </a:p>
        </p:txBody>
      </p:sp>
      <p:sp>
        <p:nvSpPr>
          <p:cNvPr id="9" name="Plassholder for lysbildenummer 8">
            <a:extLst>
              <a:ext uri="{FF2B5EF4-FFF2-40B4-BE49-F238E27FC236}">
                <a16:creationId xmlns:a16="http://schemas.microsoft.com/office/drawing/2014/main" id="{CF4D014E-AE42-3647-B79B-6248C67A4710}"/>
              </a:ext>
            </a:extLst>
          </p:cNvPr>
          <p:cNvSpPr>
            <a:spLocks noGrp="1"/>
          </p:cNvSpPr>
          <p:nvPr>
            <p:ph type="sldNum" sz="quarter" idx="12"/>
          </p:nvPr>
        </p:nvSpPr>
        <p:spPr>
          <a:xfrm>
            <a:off x="8610600" y="6533331"/>
            <a:ext cx="2743200" cy="365125"/>
          </a:xfrm>
        </p:spPr>
        <p:txBody>
          <a:bodyPr/>
          <a:lstStyle>
            <a:lvl1pPr>
              <a:defRPr>
                <a:solidFill>
                  <a:srgbClr val="FCF8E7"/>
                </a:solidFill>
              </a:defRPr>
            </a:lvl1pPr>
          </a:lstStyle>
          <a:p>
            <a:fld id="{5D8FA432-46BA-8741-829D-3DD198A7ACA9}" type="slidenum">
              <a:rPr lang="nb-NO" smtClean="0"/>
              <a:pPr/>
              <a:t>‹#›</a:t>
            </a:fld>
            <a:endParaRPr lang="nb-NO" dirty="0"/>
          </a:p>
        </p:txBody>
      </p:sp>
      <p:pic>
        <p:nvPicPr>
          <p:cNvPr id="16" name="Bilde 15">
            <a:extLst>
              <a:ext uri="{FF2B5EF4-FFF2-40B4-BE49-F238E27FC236}">
                <a16:creationId xmlns:a16="http://schemas.microsoft.com/office/drawing/2014/main" id="{39E93EBC-C148-9F40-902E-3B5352B8A0DE}"/>
              </a:ext>
            </a:extLst>
          </p:cNvPr>
          <p:cNvPicPr>
            <a:picLocks noChangeAspect="1"/>
          </p:cNvPicPr>
          <p:nvPr userDrawn="1"/>
        </p:nvPicPr>
        <p:blipFill>
          <a:blip r:embed="rId3"/>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1003090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tel og innho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E137380E-C854-D948-B486-3FC7E9B778DB}"/>
              </a:ext>
            </a:extLst>
          </p:cNvPr>
          <p:cNvPicPr>
            <a:picLocks noChangeAspect="1"/>
          </p:cNvPicPr>
          <p:nvPr/>
        </p:nvPicPr>
        <p:blipFill>
          <a:blip r:embed="rId2"/>
          <a:stretch>
            <a:fillRect/>
          </a:stretch>
        </p:blipFill>
        <p:spPr>
          <a:xfrm>
            <a:off x="-1" y="4803251"/>
            <a:ext cx="8610599" cy="2051519"/>
          </a:xfrm>
          <a:prstGeom prst="rect">
            <a:avLst/>
          </a:prstGeom>
        </p:spPr>
      </p:pic>
      <p:pic>
        <p:nvPicPr>
          <p:cNvPr id="15" name="Bilde 14">
            <a:extLst>
              <a:ext uri="{FF2B5EF4-FFF2-40B4-BE49-F238E27FC236}">
                <a16:creationId xmlns:a16="http://schemas.microsoft.com/office/drawing/2014/main" id="{982FAD04-C6FD-CA4F-ACAC-34A0F8BB203E}"/>
              </a:ext>
            </a:extLst>
          </p:cNvPr>
          <p:cNvPicPr>
            <a:picLocks noChangeAspect="1"/>
          </p:cNvPicPr>
          <p:nvPr/>
        </p:nvPicPr>
        <p:blipFill>
          <a:blip r:embed="rId3"/>
          <a:stretch>
            <a:fillRect/>
          </a:stretch>
        </p:blipFill>
        <p:spPr>
          <a:xfrm>
            <a:off x="10458452" y="5706268"/>
            <a:ext cx="1708134" cy="822541"/>
          </a:xfrm>
          <a:prstGeom prst="rect">
            <a:avLst/>
          </a:prstGeom>
        </p:spPr>
      </p:pic>
      <p:sp>
        <p:nvSpPr>
          <p:cNvPr id="2" name="Tittel 1">
            <a:extLst>
              <a:ext uri="{FF2B5EF4-FFF2-40B4-BE49-F238E27FC236}">
                <a16:creationId xmlns:a16="http://schemas.microsoft.com/office/drawing/2014/main" id="{3C1B0077-E552-C946-9D5E-F091EC02F483}"/>
              </a:ext>
            </a:extLst>
          </p:cNvPr>
          <p:cNvSpPr>
            <a:spLocks noGrp="1"/>
          </p:cNvSpPr>
          <p:nvPr>
            <p:ph type="title"/>
          </p:nvPr>
        </p:nvSpPr>
        <p:spPr>
          <a:xfrm>
            <a:off x="838200" y="416323"/>
            <a:ext cx="10515600" cy="1325563"/>
          </a:xfrm>
        </p:spPr>
        <p:txBody>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D26630D6-F47F-BE4F-BC5C-BA1BBE380A38}"/>
              </a:ext>
            </a:extLst>
          </p:cNvPr>
          <p:cNvSpPr>
            <a:spLocks noGrp="1"/>
          </p:cNvSpPr>
          <p:nvPr>
            <p:ph idx="1"/>
          </p:nvPr>
        </p:nvSpPr>
        <p:spPr>
          <a:xfrm>
            <a:off x="838200" y="1969259"/>
            <a:ext cx="10515600" cy="314685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bunntekst 4">
            <a:extLst>
              <a:ext uri="{FF2B5EF4-FFF2-40B4-BE49-F238E27FC236}">
                <a16:creationId xmlns:a16="http://schemas.microsoft.com/office/drawing/2014/main" id="{9659BEF1-65E0-B544-BE16-1615ECAA137A}"/>
              </a:ext>
            </a:extLst>
          </p:cNvPr>
          <p:cNvSpPr>
            <a:spLocks noGrp="1"/>
          </p:cNvSpPr>
          <p:nvPr>
            <p:ph type="ftr" sz="quarter" idx="11"/>
          </p:nvPr>
        </p:nvSpPr>
        <p:spPr>
          <a:xfrm>
            <a:off x="2247898" y="6356350"/>
            <a:ext cx="4114800" cy="365125"/>
          </a:xfrm>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F9863859-EE8E-9F47-8908-A7747D4F9099}"/>
              </a:ext>
            </a:extLst>
          </p:cNvPr>
          <p:cNvSpPr>
            <a:spLocks noGrp="1"/>
          </p:cNvSpPr>
          <p:nvPr>
            <p:ph type="sldNum" sz="quarter" idx="12"/>
          </p:nvPr>
        </p:nvSpPr>
        <p:spPr/>
        <p:txBody>
          <a:bodyPr/>
          <a:lstStyle>
            <a:lvl1pPr>
              <a:defRPr>
                <a:solidFill>
                  <a:schemeClr val="accent2"/>
                </a:solidFill>
              </a:defRPr>
            </a:lvl1pPr>
          </a:lstStyle>
          <a:p>
            <a:fld id="{D5540CF9-03E0-4839-BCF8-EEC8571EF919}" type="slidenum">
              <a:rPr lang="nb-NO" smtClean="0"/>
              <a:t>‹#›</a:t>
            </a:fld>
            <a:endParaRPr lang="nb-NO"/>
          </a:p>
        </p:txBody>
      </p:sp>
    </p:spTree>
    <p:extLst>
      <p:ext uri="{BB962C8B-B14F-4D97-AF65-F5344CB8AC3E}">
        <p14:creationId xmlns:p14="http://schemas.microsoft.com/office/powerpoint/2010/main" val="20676546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05C059F9-CE72-DB4C-AC60-28FB1D7DB8EC}"/>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459C3E56-0D76-4C46-B394-A6D12E4486B3}"/>
              </a:ext>
            </a:extLst>
          </p:cNvPr>
          <p:cNvSpPr>
            <a:spLocks noGrp="1"/>
          </p:cNvSpPr>
          <p:nvPr>
            <p:ph type="title"/>
          </p:nvPr>
        </p:nvSpPr>
        <p:spPr>
          <a:xfrm>
            <a:off x="831850" y="633106"/>
            <a:ext cx="10515600" cy="1151449"/>
          </a:xfrm>
        </p:spPr>
        <p:txBody>
          <a:bodyPr anchor="b"/>
          <a:lstStyle>
            <a:lvl1pPr>
              <a:defRPr sz="6000"/>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BD772AB1-E317-264F-BA8F-64924BDEE735}"/>
              </a:ext>
            </a:extLst>
          </p:cNvPr>
          <p:cNvSpPr>
            <a:spLocks noGrp="1"/>
          </p:cNvSpPr>
          <p:nvPr>
            <p:ph type="body" idx="1"/>
          </p:nvPr>
        </p:nvSpPr>
        <p:spPr>
          <a:xfrm>
            <a:off x="831850" y="2070997"/>
            <a:ext cx="10515600" cy="1500187"/>
          </a:xfrm>
        </p:spPr>
        <p:txBody>
          <a:bodyPr/>
          <a:lstStyle>
            <a:lvl1pPr marL="0" indent="0">
              <a:buNone/>
              <a:defRPr sz="2400" baseline="0">
                <a:solidFill>
                  <a:srgbClr val="80BEB1"/>
                </a:solidFill>
                <a:latin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0D45171-2FC0-994B-9AFF-51B5F46CB6CE}"/>
              </a:ext>
            </a:extLst>
          </p:cNvPr>
          <p:cNvSpPr>
            <a:spLocks noGrp="1"/>
          </p:cNvSpPr>
          <p:nvPr>
            <p:ph type="dt" sz="half" idx="10"/>
          </p:nvPr>
        </p:nvSpPr>
        <p:spPr/>
        <p:txBody>
          <a:bodyPr/>
          <a:lstStyle>
            <a:lvl1pPr>
              <a:defRPr>
                <a:solidFill>
                  <a:srgbClr val="FCF8E7"/>
                </a:solidFill>
              </a:defRPr>
            </a:lvl1pPr>
          </a:lstStyle>
          <a:p>
            <a:fld id="{57380781-926D-6044-92E1-16022A381365}" type="datetimeFigureOut">
              <a:rPr lang="nb-NO" smtClean="0"/>
              <a:pPr/>
              <a:t>06.03.2020</a:t>
            </a:fld>
            <a:endParaRPr lang="nb-NO" dirty="0"/>
          </a:p>
        </p:txBody>
      </p:sp>
      <p:sp>
        <p:nvSpPr>
          <p:cNvPr id="5" name="Plassholder for bunntekst 4">
            <a:extLst>
              <a:ext uri="{FF2B5EF4-FFF2-40B4-BE49-F238E27FC236}">
                <a16:creationId xmlns:a16="http://schemas.microsoft.com/office/drawing/2014/main" id="{84793E66-D886-F640-9B7E-3855827C0BEC}"/>
              </a:ext>
            </a:extLst>
          </p:cNvPr>
          <p:cNvSpPr>
            <a:spLocks noGrp="1"/>
          </p:cNvSpPr>
          <p:nvPr>
            <p:ph type="ftr" sz="quarter" idx="11"/>
          </p:nvPr>
        </p:nvSpPr>
        <p:spPr/>
        <p:txBody>
          <a:bodyPr/>
          <a:lstStyle>
            <a:lvl1pPr>
              <a:defRPr>
                <a:solidFill>
                  <a:srgbClr val="FCF8E7"/>
                </a:solidFill>
              </a:defRPr>
            </a:lvl1pPr>
          </a:lstStyle>
          <a:p>
            <a:endParaRPr lang="nb-NO" dirty="0"/>
          </a:p>
        </p:txBody>
      </p:sp>
      <p:sp>
        <p:nvSpPr>
          <p:cNvPr id="6" name="Plassholder for lysbildenummer 5">
            <a:extLst>
              <a:ext uri="{FF2B5EF4-FFF2-40B4-BE49-F238E27FC236}">
                <a16:creationId xmlns:a16="http://schemas.microsoft.com/office/drawing/2014/main" id="{F3CF1C61-2DF3-C94B-AEC1-D6F1E75BA606}"/>
              </a:ext>
            </a:extLst>
          </p:cNvPr>
          <p:cNvSpPr>
            <a:spLocks noGrp="1"/>
          </p:cNvSpPr>
          <p:nvPr>
            <p:ph type="sldNum" sz="quarter" idx="12"/>
          </p:nvPr>
        </p:nvSpPr>
        <p:spPr/>
        <p:txBody>
          <a:bodyPr/>
          <a:lstStyle/>
          <a:p>
            <a:fld id="{5D8FA432-46BA-8741-829D-3DD198A7ACA9}" type="slidenum">
              <a:rPr lang="nb-NO" smtClean="0"/>
              <a:t>‹#›</a:t>
            </a:fld>
            <a:endParaRPr lang="nb-NO" dirty="0"/>
          </a:p>
        </p:txBody>
      </p:sp>
      <p:pic>
        <p:nvPicPr>
          <p:cNvPr id="9" name="Bilde 8">
            <a:extLst>
              <a:ext uri="{FF2B5EF4-FFF2-40B4-BE49-F238E27FC236}">
                <a16:creationId xmlns:a16="http://schemas.microsoft.com/office/drawing/2014/main" id="{224B2DED-494A-7443-BAF4-74513310242B}"/>
              </a:ext>
            </a:extLst>
          </p:cNvPr>
          <p:cNvPicPr>
            <a:picLocks noChangeAspect="1"/>
          </p:cNvPicPr>
          <p:nvPr userDrawn="1"/>
        </p:nvPicPr>
        <p:blipFill>
          <a:blip r:embed="rId3"/>
          <a:stretch>
            <a:fillRect/>
          </a:stretch>
        </p:blipFill>
        <p:spPr>
          <a:xfrm>
            <a:off x="10667999" y="5862369"/>
            <a:ext cx="1292225" cy="493981"/>
          </a:xfrm>
          <a:prstGeom prst="rect">
            <a:avLst/>
          </a:prstGeom>
        </p:spPr>
      </p:pic>
    </p:spTree>
    <p:extLst>
      <p:ext uri="{BB962C8B-B14F-4D97-AF65-F5344CB8AC3E}">
        <p14:creationId xmlns:p14="http://schemas.microsoft.com/office/powerpoint/2010/main" val="30253861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1_Tomt">
    <p:bg>
      <p:bgPr>
        <a:solidFill>
          <a:srgbClr val="1F4141"/>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EA73DB5-4BEA-0941-B8C4-4341708DF629}"/>
              </a:ext>
            </a:extLst>
          </p:cNvPr>
          <p:cNvSpPr>
            <a:spLocks noGrp="1"/>
          </p:cNvSpPr>
          <p:nvPr>
            <p:ph type="dt" sz="half" idx="10"/>
          </p:nvPr>
        </p:nvSpPr>
        <p:spPr/>
        <p:txBody>
          <a:bodyPr/>
          <a:lstStyle/>
          <a:p>
            <a:fld id="{8CB2F640-B459-E641-AC12-1F5A813AF8C7}" type="datetimeFigureOut">
              <a:rPr lang="nb-NO" smtClean="0"/>
              <a:t>06.03.2020</a:t>
            </a:fld>
            <a:endParaRPr lang="nb-NO"/>
          </a:p>
        </p:txBody>
      </p:sp>
      <p:sp>
        <p:nvSpPr>
          <p:cNvPr id="3" name="Plassholder for bunntekst 2">
            <a:extLst>
              <a:ext uri="{FF2B5EF4-FFF2-40B4-BE49-F238E27FC236}">
                <a16:creationId xmlns:a16="http://schemas.microsoft.com/office/drawing/2014/main" id="{E51BA6E7-AB60-574D-B635-129BF795F889}"/>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7774C6ED-196B-0C45-9E5C-90A6061AC7FC}"/>
              </a:ext>
            </a:extLst>
          </p:cNvPr>
          <p:cNvSpPr>
            <a:spLocks noGrp="1"/>
          </p:cNvSpPr>
          <p:nvPr>
            <p:ph type="sldNum" sz="quarter" idx="12"/>
          </p:nvPr>
        </p:nvSpPr>
        <p:spPr/>
        <p:txBody>
          <a:bodyPr/>
          <a:lstStyle/>
          <a:p>
            <a:fld id="{F5E93A8D-3113-1346-86E5-1AB31C6B154E}" type="slidenum">
              <a:rPr lang="nb-NO" smtClean="0"/>
              <a:t>‹#›</a:t>
            </a:fld>
            <a:endParaRPr lang="nb-NO"/>
          </a:p>
        </p:txBody>
      </p:sp>
      <p:pic>
        <p:nvPicPr>
          <p:cNvPr id="12" name="Bilde 11">
            <a:extLst>
              <a:ext uri="{FF2B5EF4-FFF2-40B4-BE49-F238E27FC236}">
                <a16:creationId xmlns:a16="http://schemas.microsoft.com/office/drawing/2014/main" id="{5D5ADE4D-9C69-714E-B894-8125C9D649F4}"/>
              </a:ext>
            </a:extLst>
          </p:cNvPr>
          <p:cNvPicPr>
            <a:picLocks noChangeAspect="1"/>
          </p:cNvPicPr>
          <p:nvPr userDrawn="1"/>
        </p:nvPicPr>
        <p:blipFill>
          <a:blip r:embed="rId2"/>
          <a:stretch>
            <a:fillRect/>
          </a:stretch>
        </p:blipFill>
        <p:spPr>
          <a:xfrm>
            <a:off x="4013200" y="1585122"/>
            <a:ext cx="4165600" cy="2844800"/>
          </a:xfrm>
          <a:prstGeom prst="rect">
            <a:avLst/>
          </a:prstGeom>
        </p:spPr>
      </p:pic>
      <p:pic>
        <p:nvPicPr>
          <p:cNvPr id="16" name="Bilde 15">
            <a:extLst>
              <a:ext uri="{FF2B5EF4-FFF2-40B4-BE49-F238E27FC236}">
                <a16:creationId xmlns:a16="http://schemas.microsoft.com/office/drawing/2014/main" id="{A5DCA734-9C3A-6142-90F7-F1241323B09D}"/>
              </a:ext>
            </a:extLst>
          </p:cNvPr>
          <p:cNvPicPr>
            <a:picLocks noChangeAspect="1"/>
          </p:cNvPicPr>
          <p:nvPr userDrawn="1"/>
        </p:nvPicPr>
        <p:blipFill>
          <a:blip r:embed="rId3"/>
          <a:srcRect/>
          <a:stretch/>
        </p:blipFill>
        <p:spPr>
          <a:xfrm>
            <a:off x="2" y="4260040"/>
            <a:ext cx="12191996" cy="2597958"/>
          </a:xfrm>
          <a:prstGeom prst="rect">
            <a:avLst/>
          </a:prstGeom>
        </p:spPr>
      </p:pic>
      <p:pic>
        <p:nvPicPr>
          <p:cNvPr id="17" name="Bilde 16">
            <a:extLst>
              <a:ext uri="{FF2B5EF4-FFF2-40B4-BE49-F238E27FC236}">
                <a16:creationId xmlns:a16="http://schemas.microsoft.com/office/drawing/2014/main" id="{D05EA8DE-B735-E245-88D2-DC8A47C9045D}"/>
              </a:ext>
            </a:extLst>
          </p:cNvPr>
          <p:cNvPicPr>
            <a:picLocks noChangeAspect="1"/>
          </p:cNvPicPr>
          <p:nvPr userDrawn="1"/>
        </p:nvPicPr>
        <p:blipFill>
          <a:blip r:embed="rId4"/>
          <a:stretch>
            <a:fillRect/>
          </a:stretch>
        </p:blipFill>
        <p:spPr>
          <a:xfrm>
            <a:off x="348273" y="435776"/>
            <a:ext cx="1871360" cy="715368"/>
          </a:xfrm>
          <a:prstGeom prst="rect">
            <a:avLst/>
          </a:prstGeom>
        </p:spPr>
      </p:pic>
      <p:sp>
        <p:nvSpPr>
          <p:cNvPr id="8" name="TekstSylinder 7">
            <a:extLst>
              <a:ext uri="{FF2B5EF4-FFF2-40B4-BE49-F238E27FC236}">
                <a16:creationId xmlns:a16="http://schemas.microsoft.com/office/drawing/2014/main" id="{AAE6FA69-DE2C-FB43-A583-F74A4D92E2A9}"/>
              </a:ext>
            </a:extLst>
          </p:cNvPr>
          <p:cNvSpPr txBox="1"/>
          <p:nvPr userDrawn="1"/>
        </p:nvSpPr>
        <p:spPr>
          <a:xfrm>
            <a:off x="10738667" y="6215835"/>
            <a:ext cx="1421989" cy="276999"/>
          </a:xfrm>
          <a:prstGeom prst="rect">
            <a:avLst/>
          </a:prstGeom>
          <a:noFill/>
        </p:spPr>
        <p:txBody>
          <a:bodyPr wrap="square" rtlCol="0">
            <a:spAutoFit/>
          </a:bodyPr>
          <a:lstStyle/>
          <a:p>
            <a:r>
              <a:rPr lang="nb-NO" sz="1200" spc="100" baseline="0" dirty="0">
                <a:solidFill>
                  <a:srgbClr val="FCF8E7"/>
                </a:solidFill>
                <a:latin typeface="Source Sans Pro Semibold" panose="020B0503030403020204" pitchFamily="34" charset="0"/>
              </a:rPr>
              <a:t>WWW.NBU.NO</a:t>
            </a:r>
          </a:p>
        </p:txBody>
      </p:sp>
    </p:spTree>
    <p:extLst>
      <p:ext uri="{BB962C8B-B14F-4D97-AF65-F5344CB8AC3E}">
        <p14:creationId xmlns:p14="http://schemas.microsoft.com/office/powerpoint/2010/main" val="12192294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5A317BEB-4B43-4B47-A8CD-422CEC377B46}"/>
              </a:ext>
            </a:extLst>
          </p:cNvPr>
          <p:cNvSpPr>
            <a:spLocks noGrp="1"/>
          </p:cNvSpPr>
          <p:nvPr>
            <p:ph type="dt" sz="half" idx="10"/>
          </p:nvPr>
        </p:nvSpPr>
        <p:spPr/>
        <p:txBody>
          <a:bodyPr/>
          <a:lstStyle/>
          <a:p>
            <a:fld id="{57380781-926D-6044-92E1-16022A381365}" type="datetimeFigureOut">
              <a:rPr lang="nb-NO" smtClean="0"/>
              <a:t>06.03.2020</a:t>
            </a:fld>
            <a:endParaRPr lang="nb-NO"/>
          </a:p>
        </p:txBody>
      </p:sp>
      <p:sp>
        <p:nvSpPr>
          <p:cNvPr id="3" name="Plassholder for bunntekst 2">
            <a:extLst>
              <a:ext uri="{FF2B5EF4-FFF2-40B4-BE49-F238E27FC236}">
                <a16:creationId xmlns:a16="http://schemas.microsoft.com/office/drawing/2014/main" id="{BB93C132-8E01-0145-AC19-FC51BBED9E7D}"/>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E90A137C-5FEC-2144-A0C6-3FDC4FD5F29B}"/>
              </a:ext>
            </a:extLst>
          </p:cNvPr>
          <p:cNvSpPr>
            <a:spLocks noGrp="1"/>
          </p:cNvSpPr>
          <p:nvPr>
            <p:ph type="sldNum" sz="quarter" idx="12"/>
          </p:nvPr>
        </p:nvSpPr>
        <p:spPr/>
        <p:txBody>
          <a:bodyPr/>
          <a:lstStyle/>
          <a:p>
            <a:fld id="{5D8FA432-46BA-8741-829D-3DD198A7ACA9}" type="slidenum">
              <a:rPr lang="nb-NO" smtClean="0"/>
              <a:t>‹#›</a:t>
            </a:fld>
            <a:endParaRPr lang="nb-NO"/>
          </a:p>
        </p:txBody>
      </p:sp>
      <p:pic>
        <p:nvPicPr>
          <p:cNvPr id="5" name="Bilde 4">
            <a:extLst>
              <a:ext uri="{FF2B5EF4-FFF2-40B4-BE49-F238E27FC236}">
                <a16:creationId xmlns:a16="http://schemas.microsoft.com/office/drawing/2014/main" id="{338154CA-E403-3643-8722-8C3663239922}"/>
              </a:ext>
            </a:extLst>
          </p:cNvPr>
          <p:cNvPicPr>
            <a:picLocks noChangeAspect="1"/>
          </p:cNvPicPr>
          <p:nvPr userDrawn="1"/>
        </p:nvPicPr>
        <p:blipFill>
          <a:blip r:embed="rId2"/>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35091291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A984FE3-E822-364B-8AD0-C9993A79973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4F9D3A7E-1004-534F-8BC1-6F329B5E8C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0FA2B969-EAE8-4C44-9A6E-3839B60F11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9009A63-7A36-4D4F-9C34-ACD330A71A70}"/>
              </a:ext>
            </a:extLst>
          </p:cNvPr>
          <p:cNvSpPr>
            <a:spLocks noGrp="1"/>
          </p:cNvSpPr>
          <p:nvPr>
            <p:ph type="dt" sz="half" idx="10"/>
          </p:nvPr>
        </p:nvSpPr>
        <p:spPr/>
        <p:txBody>
          <a:bodyPr/>
          <a:lstStyle/>
          <a:p>
            <a:fld id="{57380781-926D-6044-92E1-16022A381365}" type="datetimeFigureOut">
              <a:rPr lang="nb-NO" smtClean="0"/>
              <a:t>06.03.2020</a:t>
            </a:fld>
            <a:endParaRPr lang="nb-NO"/>
          </a:p>
        </p:txBody>
      </p:sp>
      <p:sp>
        <p:nvSpPr>
          <p:cNvPr id="6" name="Plassholder for bunntekst 5">
            <a:extLst>
              <a:ext uri="{FF2B5EF4-FFF2-40B4-BE49-F238E27FC236}">
                <a16:creationId xmlns:a16="http://schemas.microsoft.com/office/drawing/2014/main" id="{0FE5AC4C-242D-804C-8D15-82149963207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B8BDD99-31E1-7F4B-82DA-FAFB35F5EED6}"/>
              </a:ext>
            </a:extLst>
          </p:cNvPr>
          <p:cNvSpPr>
            <a:spLocks noGrp="1"/>
          </p:cNvSpPr>
          <p:nvPr>
            <p:ph type="sldNum" sz="quarter" idx="12"/>
          </p:nvPr>
        </p:nvSpPr>
        <p:spPr/>
        <p:txBody>
          <a:bodyPr/>
          <a:lstStyle/>
          <a:p>
            <a:fld id="{5D8FA432-46BA-8741-829D-3DD198A7ACA9}" type="slidenum">
              <a:rPr lang="nb-NO" smtClean="0"/>
              <a:t>‹#›</a:t>
            </a:fld>
            <a:endParaRPr lang="nb-NO"/>
          </a:p>
        </p:txBody>
      </p:sp>
      <p:pic>
        <p:nvPicPr>
          <p:cNvPr id="8" name="Bilde 7">
            <a:extLst>
              <a:ext uri="{FF2B5EF4-FFF2-40B4-BE49-F238E27FC236}">
                <a16:creationId xmlns:a16="http://schemas.microsoft.com/office/drawing/2014/main" id="{65686FC5-90EB-8E40-8162-3FB2D8094E61}"/>
              </a:ext>
            </a:extLst>
          </p:cNvPr>
          <p:cNvPicPr>
            <a:picLocks noChangeAspect="1"/>
          </p:cNvPicPr>
          <p:nvPr userDrawn="1"/>
        </p:nvPicPr>
        <p:blipFill>
          <a:blip r:embed="rId2"/>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30973148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91067E-1F62-0A47-AA90-37948489EB7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F237F7E9-2123-9A41-BB60-4011F552D4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E6193098-1041-8248-902F-2E0631389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69E8B4D1-B34A-214A-9B1D-BB68EE1EA64D}"/>
              </a:ext>
            </a:extLst>
          </p:cNvPr>
          <p:cNvSpPr>
            <a:spLocks noGrp="1"/>
          </p:cNvSpPr>
          <p:nvPr>
            <p:ph type="dt" sz="half" idx="10"/>
          </p:nvPr>
        </p:nvSpPr>
        <p:spPr/>
        <p:txBody>
          <a:bodyPr/>
          <a:lstStyle/>
          <a:p>
            <a:fld id="{57380781-926D-6044-92E1-16022A381365}" type="datetimeFigureOut">
              <a:rPr lang="nb-NO" smtClean="0"/>
              <a:t>06.03.2020</a:t>
            </a:fld>
            <a:endParaRPr lang="nb-NO"/>
          </a:p>
        </p:txBody>
      </p:sp>
      <p:sp>
        <p:nvSpPr>
          <p:cNvPr id="6" name="Plassholder for bunntekst 5">
            <a:extLst>
              <a:ext uri="{FF2B5EF4-FFF2-40B4-BE49-F238E27FC236}">
                <a16:creationId xmlns:a16="http://schemas.microsoft.com/office/drawing/2014/main" id="{EA7B4314-9F46-A642-A02B-BCE37F76C43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809CBC-EB68-A248-98DD-B4CD3DDE9BC8}"/>
              </a:ext>
            </a:extLst>
          </p:cNvPr>
          <p:cNvSpPr>
            <a:spLocks noGrp="1"/>
          </p:cNvSpPr>
          <p:nvPr>
            <p:ph type="sldNum" sz="quarter" idx="12"/>
          </p:nvPr>
        </p:nvSpPr>
        <p:spPr/>
        <p:txBody>
          <a:bodyPr/>
          <a:lstStyle/>
          <a:p>
            <a:fld id="{5D8FA432-46BA-8741-829D-3DD198A7ACA9}" type="slidenum">
              <a:rPr lang="nb-NO" smtClean="0"/>
              <a:t>‹#›</a:t>
            </a:fld>
            <a:endParaRPr lang="nb-NO"/>
          </a:p>
        </p:txBody>
      </p:sp>
      <p:pic>
        <p:nvPicPr>
          <p:cNvPr id="8" name="Bilde 7">
            <a:extLst>
              <a:ext uri="{FF2B5EF4-FFF2-40B4-BE49-F238E27FC236}">
                <a16:creationId xmlns:a16="http://schemas.microsoft.com/office/drawing/2014/main" id="{3100F1C1-DD9F-6A44-85E1-515A3ED63D97}"/>
              </a:ext>
            </a:extLst>
          </p:cNvPr>
          <p:cNvPicPr>
            <a:picLocks noChangeAspect="1"/>
          </p:cNvPicPr>
          <p:nvPr userDrawn="1"/>
        </p:nvPicPr>
        <p:blipFill>
          <a:blip r:embed="rId2"/>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19255690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B7DA7D-FB54-1545-9859-0CE846BC2DDA}"/>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6EDD7A96-0DB6-714C-8673-42957F5CBF43}"/>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39AD2A7-FE08-3342-B716-E11BADF9FD59}"/>
              </a:ext>
            </a:extLst>
          </p:cNvPr>
          <p:cNvSpPr>
            <a:spLocks noGrp="1"/>
          </p:cNvSpPr>
          <p:nvPr>
            <p:ph type="dt" sz="half" idx="10"/>
          </p:nvPr>
        </p:nvSpPr>
        <p:spPr/>
        <p:txBody>
          <a:bodyPr/>
          <a:lstStyle/>
          <a:p>
            <a:fld id="{57380781-926D-6044-92E1-16022A381365}" type="datetimeFigureOut">
              <a:rPr lang="nb-NO" smtClean="0"/>
              <a:t>06.03.2020</a:t>
            </a:fld>
            <a:endParaRPr lang="nb-NO"/>
          </a:p>
        </p:txBody>
      </p:sp>
      <p:sp>
        <p:nvSpPr>
          <p:cNvPr id="5" name="Plassholder for bunntekst 4">
            <a:extLst>
              <a:ext uri="{FF2B5EF4-FFF2-40B4-BE49-F238E27FC236}">
                <a16:creationId xmlns:a16="http://schemas.microsoft.com/office/drawing/2014/main" id="{1E3EC881-BC53-B24B-9156-871C6CCCD6D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1D6DD70-5995-DF4E-B6C6-D9B72DAAF9D9}"/>
              </a:ext>
            </a:extLst>
          </p:cNvPr>
          <p:cNvSpPr>
            <a:spLocks noGrp="1"/>
          </p:cNvSpPr>
          <p:nvPr>
            <p:ph type="sldNum" sz="quarter" idx="12"/>
          </p:nvPr>
        </p:nvSpPr>
        <p:spPr/>
        <p:txBody>
          <a:bodyPr/>
          <a:lstStyle/>
          <a:p>
            <a:fld id="{5D8FA432-46BA-8741-829D-3DD198A7ACA9}" type="slidenum">
              <a:rPr lang="nb-NO" smtClean="0"/>
              <a:t>‹#›</a:t>
            </a:fld>
            <a:endParaRPr lang="nb-NO"/>
          </a:p>
        </p:txBody>
      </p:sp>
      <p:pic>
        <p:nvPicPr>
          <p:cNvPr id="7" name="Bilde 6">
            <a:extLst>
              <a:ext uri="{FF2B5EF4-FFF2-40B4-BE49-F238E27FC236}">
                <a16:creationId xmlns:a16="http://schemas.microsoft.com/office/drawing/2014/main" id="{92C8C963-DECB-4C41-8F24-7C72E7AD145D}"/>
              </a:ext>
            </a:extLst>
          </p:cNvPr>
          <p:cNvPicPr>
            <a:picLocks noChangeAspect="1"/>
          </p:cNvPicPr>
          <p:nvPr userDrawn="1"/>
        </p:nvPicPr>
        <p:blipFill>
          <a:blip r:embed="rId2"/>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12837555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A2B9B678-6D69-3D4D-AE80-6874382F3FB4}"/>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5E1B7863-0CFB-7745-93BF-450D27B18E43}"/>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0ABDABD-3916-9142-9D3B-45F3C32FAEB1}"/>
              </a:ext>
            </a:extLst>
          </p:cNvPr>
          <p:cNvSpPr>
            <a:spLocks noGrp="1"/>
          </p:cNvSpPr>
          <p:nvPr>
            <p:ph type="dt" sz="half" idx="10"/>
          </p:nvPr>
        </p:nvSpPr>
        <p:spPr/>
        <p:txBody>
          <a:bodyPr/>
          <a:lstStyle/>
          <a:p>
            <a:fld id="{57380781-926D-6044-92E1-16022A381365}" type="datetimeFigureOut">
              <a:rPr lang="nb-NO" smtClean="0"/>
              <a:t>06.03.2020</a:t>
            </a:fld>
            <a:endParaRPr lang="nb-NO"/>
          </a:p>
        </p:txBody>
      </p:sp>
      <p:sp>
        <p:nvSpPr>
          <p:cNvPr id="5" name="Plassholder for bunntekst 4">
            <a:extLst>
              <a:ext uri="{FF2B5EF4-FFF2-40B4-BE49-F238E27FC236}">
                <a16:creationId xmlns:a16="http://schemas.microsoft.com/office/drawing/2014/main" id="{E981CA03-E657-A740-A74D-4B468E73620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89C3D2A-D0D8-634E-BE0C-AB52D90162B5}"/>
              </a:ext>
            </a:extLst>
          </p:cNvPr>
          <p:cNvSpPr>
            <a:spLocks noGrp="1"/>
          </p:cNvSpPr>
          <p:nvPr>
            <p:ph type="sldNum" sz="quarter" idx="12"/>
          </p:nvPr>
        </p:nvSpPr>
        <p:spPr/>
        <p:txBody>
          <a:bodyPr/>
          <a:lstStyle/>
          <a:p>
            <a:fld id="{5D8FA432-46BA-8741-829D-3DD198A7ACA9}" type="slidenum">
              <a:rPr lang="nb-NO" smtClean="0"/>
              <a:t>‹#›</a:t>
            </a:fld>
            <a:endParaRPr lang="nb-NO"/>
          </a:p>
        </p:txBody>
      </p:sp>
      <p:pic>
        <p:nvPicPr>
          <p:cNvPr id="7" name="Bilde 6">
            <a:extLst>
              <a:ext uri="{FF2B5EF4-FFF2-40B4-BE49-F238E27FC236}">
                <a16:creationId xmlns:a16="http://schemas.microsoft.com/office/drawing/2014/main" id="{EE7C5F8D-9200-7445-8B21-0D6C6A651909}"/>
              </a:ext>
            </a:extLst>
          </p:cNvPr>
          <p:cNvPicPr>
            <a:picLocks noChangeAspect="1"/>
          </p:cNvPicPr>
          <p:nvPr userDrawn="1"/>
        </p:nvPicPr>
        <p:blipFill>
          <a:blip r:embed="rId2"/>
          <a:stretch>
            <a:fillRect/>
          </a:stretch>
        </p:blipFill>
        <p:spPr>
          <a:xfrm rot="5400000">
            <a:off x="-355389" y="5456138"/>
            <a:ext cx="1708134" cy="822541"/>
          </a:xfrm>
          <a:prstGeom prst="rect">
            <a:avLst/>
          </a:prstGeom>
        </p:spPr>
      </p:pic>
    </p:spTree>
    <p:extLst>
      <p:ext uri="{BB962C8B-B14F-4D97-AF65-F5344CB8AC3E}">
        <p14:creationId xmlns:p14="http://schemas.microsoft.com/office/powerpoint/2010/main" val="2673650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19843A9B-1342-8447-A61E-F156E5CE13A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FD6AF8DB-E712-A147-9E52-8E1E34CFFED1}"/>
              </a:ext>
            </a:extLst>
          </p:cNvPr>
          <p:cNvSpPr>
            <a:spLocks noGrp="1"/>
          </p:cNvSpPr>
          <p:nvPr>
            <p:ph type="title"/>
          </p:nvPr>
        </p:nvSpPr>
        <p:spPr>
          <a:xfrm>
            <a:off x="838200" y="558008"/>
            <a:ext cx="10515600" cy="1325563"/>
          </a:xfrm>
        </p:spPr>
        <p:txBody>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6AB5E6D3-57C4-8348-8946-B815AB764660}"/>
              </a:ext>
            </a:extLst>
          </p:cNvPr>
          <p:cNvSpPr>
            <a:spLocks noGrp="1"/>
          </p:cNvSpPr>
          <p:nvPr>
            <p:ph sz="half" idx="1"/>
          </p:nvPr>
        </p:nvSpPr>
        <p:spPr>
          <a:xfrm>
            <a:off x="838200" y="2018508"/>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a:extLst>
              <a:ext uri="{FF2B5EF4-FFF2-40B4-BE49-F238E27FC236}">
                <a16:creationId xmlns:a16="http://schemas.microsoft.com/office/drawing/2014/main" id="{69934CED-9223-9F45-8F69-33E564D44C0D}"/>
              </a:ext>
            </a:extLst>
          </p:cNvPr>
          <p:cNvSpPr>
            <a:spLocks noGrp="1"/>
          </p:cNvSpPr>
          <p:nvPr>
            <p:ph sz="half" idx="2"/>
          </p:nvPr>
        </p:nvSpPr>
        <p:spPr>
          <a:xfrm>
            <a:off x="6172200" y="2018508"/>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DD5C9CBA-9498-BC46-B6AC-41B3A9B0F697}"/>
              </a:ext>
            </a:extLst>
          </p:cNvPr>
          <p:cNvSpPr>
            <a:spLocks noGrp="1"/>
          </p:cNvSpPr>
          <p:nvPr>
            <p:ph type="dt" sz="half" idx="10"/>
          </p:nvPr>
        </p:nvSpPr>
        <p:spPr>
          <a:xfrm>
            <a:off x="838200" y="6542090"/>
            <a:ext cx="2743200" cy="365125"/>
          </a:xfrm>
        </p:spPr>
        <p:txBody>
          <a:bodyPr/>
          <a:lstStyle>
            <a:lvl1pPr>
              <a:defRPr>
                <a:solidFill>
                  <a:srgbClr val="FCF8E7"/>
                </a:solidFill>
              </a:defRPr>
            </a:lvl1pPr>
          </a:lstStyle>
          <a:p>
            <a:fld id="{88DC0009-CF25-47F5-819B-B57987626BF4}" type="datetimeFigureOut">
              <a:rPr lang="nb-NO" smtClean="0"/>
              <a:t>06.03.2020</a:t>
            </a:fld>
            <a:endParaRPr lang="nb-NO"/>
          </a:p>
        </p:txBody>
      </p:sp>
      <p:sp>
        <p:nvSpPr>
          <p:cNvPr id="6" name="Plassholder for bunntekst 5">
            <a:extLst>
              <a:ext uri="{FF2B5EF4-FFF2-40B4-BE49-F238E27FC236}">
                <a16:creationId xmlns:a16="http://schemas.microsoft.com/office/drawing/2014/main" id="{DBC2D7D0-61BF-CA43-9DFA-E2BC2A781BCC}"/>
              </a:ext>
            </a:extLst>
          </p:cNvPr>
          <p:cNvSpPr>
            <a:spLocks noGrp="1"/>
          </p:cNvSpPr>
          <p:nvPr>
            <p:ph type="ftr" sz="quarter" idx="11"/>
          </p:nvPr>
        </p:nvSpPr>
        <p:spPr>
          <a:xfrm>
            <a:off x="4038600" y="6534947"/>
            <a:ext cx="4114800" cy="365125"/>
          </a:xfrm>
        </p:spPr>
        <p:txBody>
          <a:bodyPr/>
          <a:lstStyle>
            <a:lvl1pPr>
              <a:defRPr>
                <a:solidFill>
                  <a:srgbClr val="FCF8E7"/>
                </a:solidFill>
              </a:defRPr>
            </a:lvl1pPr>
          </a:lstStyle>
          <a:p>
            <a:endParaRPr lang="nb-NO"/>
          </a:p>
        </p:txBody>
      </p:sp>
      <p:sp>
        <p:nvSpPr>
          <p:cNvPr id="7" name="Plassholder for lysbildenummer 6">
            <a:extLst>
              <a:ext uri="{FF2B5EF4-FFF2-40B4-BE49-F238E27FC236}">
                <a16:creationId xmlns:a16="http://schemas.microsoft.com/office/drawing/2014/main" id="{65D1DE3F-4C90-4449-8691-90DDF2BD3072}"/>
              </a:ext>
            </a:extLst>
          </p:cNvPr>
          <p:cNvSpPr>
            <a:spLocks noGrp="1"/>
          </p:cNvSpPr>
          <p:nvPr>
            <p:ph type="sldNum" sz="quarter" idx="12"/>
          </p:nvPr>
        </p:nvSpPr>
        <p:spPr>
          <a:xfrm>
            <a:off x="8610600" y="6534947"/>
            <a:ext cx="2743200" cy="365125"/>
          </a:xfrm>
        </p:spPr>
        <p:txBody>
          <a:bodyPr/>
          <a:lstStyle>
            <a:lvl1pPr>
              <a:defRPr>
                <a:solidFill>
                  <a:srgbClr val="FCF8E7"/>
                </a:solidFill>
              </a:defRPr>
            </a:lvl1pPr>
          </a:lstStyle>
          <a:p>
            <a:fld id="{D5540CF9-03E0-4839-BCF8-EEC8571EF919}" type="slidenum">
              <a:rPr lang="nb-NO" smtClean="0"/>
              <a:t>‹#›</a:t>
            </a:fld>
            <a:endParaRPr lang="nb-NO"/>
          </a:p>
        </p:txBody>
      </p:sp>
      <p:pic>
        <p:nvPicPr>
          <p:cNvPr id="8" name="Bilde 7">
            <a:extLst>
              <a:ext uri="{FF2B5EF4-FFF2-40B4-BE49-F238E27FC236}">
                <a16:creationId xmlns:a16="http://schemas.microsoft.com/office/drawing/2014/main" id="{5CCA523B-6F22-374E-A5A9-0F18F3DC7441}"/>
              </a:ext>
            </a:extLst>
          </p:cNvPr>
          <p:cNvPicPr>
            <a:picLocks noChangeAspect="1"/>
          </p:cNvPicPr>
          <p:nvPr/>
        </p:nvPicPr>
        <p:blipFill>
          <a:blip r:embed="rId3"/>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3886059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pic>
        <p:nvPicPr>
          <p:cNvPr id="15" name="Bilde 14">
            <a:extLst>
              <a:ext uri="{FF2B5EF4-FFF2-40B4-BE49-F238E27FC236}">
                <a16:creationId xmlns:a16="http://schemas.microsoft.com/office/drawing/2014/main" id="{3162E332-041A-3344-AD6C-66FCA4D14A2E}"/>
              </a:ext>
            </a:extLst>
          </p:cNvPr>
          <p:cNvPicPr>
            <a:picLocks noChangeAspect="1"/>
          </p:cNvPicPr>
          <p:nvPr/>
        </p:nvPicPr>
        <p:blipFill>
          <a:blip r:embed="rId2"/>
          <a:stretch>
            <a:fill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702B4FAC-B571-CF46-8620-0FE66A6FD1E1}"/>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09617982-569B-D84A-A769-C9651093F0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21545517-AA07-214E-AF15-EE885167D6C4}"/>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a:extLst>
              <a:ext uri="{FF2B5EF4-FFF2-40B4-BE49-F238E27FC236}">
                <a16:creationId xmlns:a16="http://schemas.microsoft.com/office/drawing/2014/main" id="{F5F5526E-5949-2046-A88F-231D8C09F8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03EBA037-1626-1B43-9DC4-B97ABFCBDE86}"/>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F9A87A4F-0ACB-9C40-BBD9-A2C34BD93C41}"/>
              </a:ext>
            </a:extLst>
          </p:cNvPr>
          <p:cNvSpPr>
            <a:spLocks noGrp="1"/>
          </p:cNvSpPr>
          <p:nvPr>
            <p:ph type="dt" sz="half" idx="10"/>
          </p:nvPr>
        </p:nvSpPr>
        <p:spPr>
          <a:xfrm>
            <a:off x="838200" y="6533331"/>
            <a:ext cx="2743200" cy="365125"/>
          </a:xfrm>
        </p:spPr>
        <p:txBody>
          <a:bodyPr/>
          <a:lstStyle>
            <a:lvl1pPr>
              <a:defRPr>
                <a:solidFill>
                  <a:srgbClr val="FCF8E7"/>
                </a:solidFill>
              </a:defRPr>
            </a:lvl1pPr>
          </a:lstStyle>
          <a:p>
            <a:fld id="{88DC0009-CF25-47F5-819B-B57987626BF4}" type="datetimeFigureOut">
              <a:rPr lang="nb-NO" smtClean="0"/>
              <a:t>06.03.2020</a:t>
            </a:fld>
            <a:endParaRPr lang="nb-NO"/>
          </a:p>
        </p:txBody>
      </p:sp>
      <p:sp>
        <p:nvSpPr>
          <p:cNvPr id="8" name="Plassholder for bunntekst 7">
            <a:extLst>
              <a:ext uri="{FF2B5EF4-FFF2-40B4-BE49-F238E27FC236}">
                <a16:creationId xmlns:a16="http://schemas.microsoft.com/office/drawing/2014/main" id="{B8069FB8-BE16-4947-9405-06687D5A4BFD}"/>
              </a:ext>
            </a:extLst>
          </p:cNvPr>
          <p:cNvSpPr>
            <a:spLocks noGrp="1"/>
          </p:cNvSpPr>
          <p:nvPr>
            <p:ph type="ftr" sz="quarter" idx="11"/>
          </p:nvPr>
        </p:nvSpPr>
        <p:spPr>
          <a:xfrm>
            <a:off x="4038600" y="6533331"/>
            <a:ext cx="4114800" cy="365125"/>
          </a:xfrm>
        </p:spPr>
        <p:txBody>
          <a:bodyPr/>
          <a:lstStyle>
            <a:lvl1pPr>
              <a:defRPr>
                <a:solidFill>
                  <a:srgbClr val="FCF8E7"/>
                </a:solidFill>
              </a:defRPr>
            </a:lvl1pPr>
          </a:lstStyle>
          <a:p>
            <a:endParaRPr lang="nb-NO"/>
          </a:p>
        </p:txBody>
      </p:sp>
      <p:sp>
        <p:nvSpPr>
          <p:cNvPr id="9" name="Plassholder for lysbildenummer 8">
            <a:extLst>
              <a:ext uri="{FF2B5EF4-FFF2-40B4-BE49-F238E27FC236}">
                <a16:creationId xmlns:a16="http://schemas.microsoft.com/office/drawing/2014/main" id="{CF4D014E-AE42-3647-B79B-6248C67A4710}"/>
              </a:ext>
            </a:extLst>
          </p:cNvPr>
          <p:cNvSpPr>
            <a:spLocks noGrp="1"/>
          </p:cNvSpPr>
          <p:nvPr>
            <p:ph type="sldNum" sz="quarter" idx="12"/>
          </p:nvPr>
        </p:nvSpPr>
        <p:spPr>
          <a:xfrm>
            <a:off x="8610600" y="6533331"/>
            <a:ext cx="2743200" cy="365125"/>
          </a:xfrm>
        </p:spPr>
        <p:txBody>
          <a:bodyPr/>
          <a:lstStyle>
            <a:lvl1pPr>
              <a:defRPr>
                <a:solidFill>
                  <a:srgbClr val="FCF8E7"/>
                </a:solidFill>
              </a:defRPr>
            </a:lvl1pPr>
          </a:lstStyle>
          <a:p>
            <a:fld id="{D5540CF9-03E0-4839-BCF8-EEC8571EF919}" type="slidenum">
              <a:rPr lang="nb-NO" smtClean="0"/>
              <a:t>‹#›</a:t>
            </a:fld>
            <a:endParaRPr lang="nb-NO"/>
          </a:p>
        </p:txBody>
      </p:sp>
      <p:pic>
        <p:nvPicPr>
          <p:cNvPr id="16" name="Bilde 15">
            <a:extLst>
              <a:ext uri="{FF2B5EF4-FFF2-40B4-BE49-F238E27FC236}">
                <a16:creationId xmlns:a16="http://schemas.microsoft.com/office/drawing/2014/main" id="{39E93EBC-C148-9F40-902E-3B5352B8A0DE}"/>
              </a:ext>
            </a:extLst>
          </p:cNvPr>
          <p:cNvPicPr>
            <a:picLocks noChangeAspect="1"/>
          </p:cNvPicPr>
          <p:nvPr/>
        </p:nvPicPr>
        <p:blipFill>
          <a:blip r:embed="rId3"/>
          <a:stretch>
            <a:fillRect/>
          </a:stretch>
        </p:blipFill>
        <p:spPr>
          <a:xfrm>
            <a:off x="10256075" y="5870257"/>
            <a:ext cx="1708134" cy="822541"/>
          </a:xfrm>
          <a:prstGeom prst="rect">
            <a:avLst/>
          </a:prstGeom>
        </p:spPr>
      </p:pic>
    </p:spTree>
    <p:extLst>
      <p:ext uri="{BB962C8B-B14F-4D97-AF65-F5344CB8AC3E}">
        <p14:creationId xmlns:p14="http://schemas.microsoft.com/office/powerpoint/2010/main" val="3109035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05C059F9-CE72-DB4C-AC60-28FB1D7DB8EC}"/>
              </a:ext>
            </a:extLst>
          </p:cNvPr>
          <p:cNvPicPr>
            <a:picLocks noChangeAspect="1"/>
          </p:cNvPicPr>
          <p:nvPr/>
        </p:nvPicPr>
        <p:blipFill>
          <a:blip r:embed="rId2"/>
          <a:stretch>
            <a:fill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459C3E56-0D76-4C46-B394-A6D12E4486B3}"/>
              </a:ext>
            </a:extLst>
          </p:cNvPr>
          <p:cNvSpPr>
            <a:spLocks noGrp="1"/>
          </p:cNvSpPr>
          <p:nvPr>
            <p:ph type="title"/>
          </p:nvPr>
        </p:nvSpPr>
        <p:spPr>
          <a:xfrm>
            <a:off x="831850" y="633106"/>
            <a:ext cx="10515600" cy="1151449"/>
          </a:xfrm>
        </p:spPr>
        <p:txBody>
          <a:bodyPr anchor="b"/>
          <a:lstStyle>
            <a:lvl1pPr>
              <a:defRPr sz="6000"/>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BD772AB1-E317-264F-BA8F-64924BDEE735}"/>
              </a:ext>
            </a:extLst>
          </p:cNvPr>
          <p:cNvSpPr>
            <a:spLocks noGrp="1"/>
          </p:cNvSpPr>
          <p:nvPr>
            <p:ph type="body" idx="1"/>
          </p:nvPr>
        </p:nvSpPr>
        <p:spPr>
          <a:xfrm>
            <a:off x="831850" y="2070997"/>
            <a:ext cx="10515600" cy="1500187"/>
          </a:xfrm>
        </p:spPr>
        <p:txBody>
          <a:bodyPr/>
          <a:lstStyle>
            <a:lvl1pPr marL="0" indent="0">
              <a:buNone/>
              <a:defRPr sz="2400" baseline="0">
                <a:solidFill>
                  <a:schemeClr val="accent1"/>
                </a:solidFill>
                <a:latin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0D45171-2FC0-994B-9AFF-51B5F46CB6CE}"/>
              </a:ext>
            </a:extLst>
          </p:cNvPr>
          <p:cNvSpPr>
            <a:spLocks noGrp="1"/>
          </p:cNvSpPr>
          <p:nvPr>
            <p:ph type="dt" sz="half" idx="10"/>
          </p:nvPr>
        </p:nvSpPr>
        <p:spPr/>
        <p:txBody>
          <a:bodyPr/>
          <a:lstStyle>
            <a:lvl1pPr>
              <a:defRPr>
                <a:solidFill>
                  <a:srgbClr val="FCF8E7"/>
                </a:solidFill>
              </a:defRPr>
            </a:lvl1pPr>
          </a:lstStyle>
          <a:p>
            <a:fld id="{88DC0009-CF25-47F5-819B-B57987626BF4}" type="datetimeFigureOut">
              <a:rPr lang="nb-NO" smtClean="0"/>
              <a:t>06.03.2020</a:t>
            </a:fld>
            <a:endParaRPr lang="nb-NO"/>
          </a:p>
        </p:txBody>
      </p:sp>
      <p:sp>
        <p:nvSpPr>
          <p:cNvPr id="5" name="Plassholder for bunntekst 4">
            <a:extLst>
              <a:ext uri="{FF2B5EF4-FFF2-40B4-BE49-F238E27FC236}">
                <a16:creationId xmlns:a16="http://schemas.microsoft.com/office/drawing/2014/main" id="{84793E66-D886-F640-9B7E-3855827C0BEC}"/>
              </a:ext>
            </a:extLst>
          </p:cNvPr>
          <p:cNvSpPr>
            <a:spLocks noGrp="1"/>
          </p:cNvSpPr>
          <p:nvPr>
            <p:ph type="ftr" sz="quarter" idx="11"/>
          </p:nvPr>
        </p:nvSpPr>
        <p:spPr/>
        <p:txBody>
          <a:bodyPr/>
          <a:lstStyle>
            <a:lvl1pPr>
              <a:defRPr>
                <a:solidFill>
                  <a:srgbClr val="FCF8E7"/>
                </a:solidFill>
              </a:defRPr>
            </a:lvl1pPr>
          </a:lstStyle>
          <a:p>
            <a:endParaRPr lang="nb-NO"/>
          </a:p>
        </p:txBody>
      </p:sp>
      <p:sp>
        <p:nvSpPr>
          <p:cNvPr id="6" name="Plassholder for lysbildenummer 5">
            <a:extLst>
              <a:ext uri="{FF2B5EF4-FFF2-40B4-BE49-F238E27FC236}">
                <a16:creationId xmlns:a16="http://schemas.microsoft.com/office/drawing/2014/main" id="{F3CF1C61-2DF3-C94B-AEC1-D6F1E75BA606}"/>
              </a:ext>
            </a:extLst>
          </p:cNvPr>
          <p:cNvSpPr>
            <a:spLocks noGrp="1"/>
          </p:cNvSpPr>
          <p:nvPr>
            <p:ph type="sldNum" sz="quarter" idx="12"/>
          </p:nvPr>
        </p:nvSpPr>
        <p:spPr/>
        <p:txBody>
          <a:bodyPr/>
          <a:lstStyle/>
          <a:p>
            <a:fld id="{D5540CF9-03E0-4839-BCF8-EEC8571EF919}" type="slidenum">
              <a:rPr lang="nb-NO" smtClean="0"/>
              <a:t>‹#›</a:t>
            </a:fld>
            <a:endParaRPr lang="nb-NO"/>
          </a:p>
        </p:txBody>
      </p:sp>
      <p:pic>
        <p:nvPicPr>
          <p:cNvPr id="9" name="Bilde 8">
            <a:extLst>
              <a:ext uri="{FF2B5EF4-FFF2-40B4-BE49-F238E27FC236}">
                <a16:creationId xmlns:a16="http://schemas.microsoft.com/office/drawing/2014/main" id="{224B2DED-494A-7443-BAF4-74513310242B}"/>
              </a:ext>
            </a:extLst>
          </p:cNvPr>
          <p:cNvPicPr>
            <a:picLocks noChangeAspect="1"/>
          </p:cNvPicPr>
          <p:nvPr/>
        </p:nvPicPr>
        <p:blipFill>
          <a:blip r:embed="rId3"/>
          <a:stretch>
            <a:fillRect/>
          </a:stretch>
        </p:blipFill>
        <p:spPr>
          <a:xfrm>
            <a:off x="10667999" y="5862369"/>
            <a:ext cx="1292225" cy="493981"/>
          </a:xfrm>
          <a:prstGeom prst="rect">
            <a:avLst/>
          </a:prstGeom>
        </p:spPr>
      </p:pic>
    </p:spTree>
    <p:extLst>
      <p:ext uri="{BB962C8B-B14F-4D97-AF65-F5344CB8AC3E}">
        <p14:creationId xmlns:p14="http://schemas.microsoft.com/office/powerpoint/2010/main" val="1592838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EA73DB5-4BEA-0941-B8C4-4341708DF629}"/>
              </a:ext>
            </a:extLst>
          </p:cNvPr>
          <p:cNvSpPr>
            <a:spLocks noGrp="1"/>
          </p:cNvSpPr>
          <p:nvPr>
            <p:ph type="dt" sz="half" idx="10"/>
          </p:nvPr>
        </p:nvSpPr>
        <p:spPr/>
        <p:txBody>
          <a:bodyPr/>
          <a:lstStyle/>
          <a:p>
            <a:fld id="{88DC0009-CF25-47F5-819B-B57987626BF4}" type="datetimeFigureOut">
              <a:rPr lang="nb-NO" smtClean="0"/>
              <a:t>06.03.2020</a:t>
            </a:fld>
            <a:endParaRPr lang="nb-NO"/>
          </a:p>
        </p:txBody>
      </p:sp>
      <p:sp>
        <p:nvSpPr>
          <p:cNvPr id="3" name="Plassholder for bunntekst 2">
            <a:extLst>
              <a:ext uri="{FF2B5EF4-FFF2-40B4-BE49-F238E27FC236}">
                <a16:creationId xmlns:a16="http://schemas.microsoft.com/office/drawing/2014/main" id="{E51BA6E7-AB60-574D-B635-129BF795F889}"/>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7774C6ED-196B-0C45-9E5C-90A6061AC7FC}"/>
              </a:ext>
            </a:extLst>
          </p:cNvPr>
          <p:cNvSpPr>
            <a:spLocks noGrp="1"/>
          </p:cNvSpPr>
          <p:nvPr>
            <p:ph type="sldNum" sz="quarter" idx="12"/>
          </p:nvPr>
        </p:nvSpPr>
        <p:spPr/>
        <p:txBody>
          <a:bodyPr/>
          <a:lstStyle/>
          <a:p>
            <a:fld id="{D5540CF9-03E0-4839-BCF8-EEC8571EF919}" type="slidenum">
              <a:rPr lang="nb-NO" smtClean="0"/>
              <a:t>‹#›</a:t>
            </a:fld>
            <a:endParaRPr lang="nb-NO"/>
          </a:p>
        </p:txBody>
      </p:sp>
      <p:pic>
        <p:nvPicPr>
          <p:cNvPr id="6" name="Bilde 5">
            <a:extLst>
              <a:ext uri="{FF2B5EF4-FFF2-40B4-BE49-F238E27FC236}">
                <a16:creationId xmlns:a16="http://schemas.microsoft.com/office/drawing/2014/main" id="{6CB6EFAA-9314-B042-9CCA-F794C6EDB8C4}"/>
              </a:ext>
            </a:extLst>
          </p:cNvPr>
          <p:cNvPicPr>
            <a:picLocks noChangeAspect="1"/>
          </p:cNvPicPr>
          <p:nvPr/>
        </p:nvPicPr>
        <p:blipFill>
          <a:blip r:embed="rId2"/>
          <a:stretch>
            <a:fillRect/>
          </a:stretch>
        </p:blipFill>
        <p:spPr>
          <a:xfrm>
            <a:off x="-89297" y="0"/>
            <a:ext cx="12370594" cy="6949448"/>
          </a:xfrm>
          <a:prstGeom prst="rect">
            <a:avLst/>
          </a:prstGeom>
        </p:spPr>
      </p:pic>
      <p:pic>
        <p:nvPicPr>
          <p:cNvPr id="12" name="Bilde 11">
            <a:extLst>
              <a:ext uri="{FF2B5EF4-FFF2-40B4-BE49-F238E27FC236}">
                <a16:creationId xmlns:a16="http://schemas.microsoft.com/office/drawing/2014/main" id="{5D5ADE4D-9C69-714E-B894-8125C9D649F4}"/>
              </a:ext>
            </a:extLst>
          </p:cNvPr>
          <p:cNvPicPr>
            <a:picLocks noChangeAspect="1"/>
          </p:cNvPicPr>
          <p:nvPr/>
        </p:nvPicPr>
        <p:blipFill>
          <a:blip r:embed="rId3"/>
          <a:stretch>
            <a:fillRect/>
          </a:stretch>
        </p:blipFill>
        <p:spPr>
          <a:xfrm>
            <a:off x="4013200" y="1585122"/>
            <a:ext cx="4165600" cy="2844800"/>
          </a:xfrm>
          <a:prstGeom prst="rect">
            <a:avLst/>
          </a:prstGeom>
        </p:spPr>
      </p:pic>
      <p:pic>
        <p:nvPicPr>
          <p:cNvPr id="16" name="Bilde 15">
            <a:extLst>
              <a:ext uri="{FF2B5EF4-FFF2-40B4-BE49-F238E27FC236}">
                <a16:creationId xmlns:a16="http://schemas.microsoft.com/office/drawing/2014/main" id="{A5DCA734-9C3A-6142-90F7-F1241323B09D}"/>
              </a:ext>
            </a:extLst>
          </p:cNvPr>
          <p:cNvPicPr>
            <a:picLocks noChangeAspect="1"/>
          </p:cNvPicPr>
          <p:nvPr/>
        </p:nvPicPr>
        <p:blipFill>
          <a:blip r:embed="rId4"/>
          <a:stretch>
            <a:fillRect/>
          </a:stretch>
        </p:blipFill>
        <p:spPr>
          <a:xfrm>
            <a:off x="-89297" y="4350231"/>
            <a:ext cx="12236625" cy="2607469"/>
          </a:xfrm>
          <a:prstGeom prst="rect">
            <a:avLst/>
          </a:prstGeom>
        </p:spPr>
      </p:pic>
      <p:pic>
        <p:nvPicPr>
          <p:cNvPr id="19" name="Bilde 18">
            <a:extLst>
              <a:ext uri="{FF2B5EF4-FFF2-40B4-BE49-F238E27FC236}">
                <a16:creationId xmlns:a16="http://schemas.microsoft.com/office/drawing/2014/main" id="{E767E78B-A9F2-604F-A21F-DA11253CBD04}"/>
              </a:ext>
            </a:extLst>
          </p:cNvPr>
          <p:cNvPicPr>
            <a:picLocks noChangeAspect="1"/>
          </p:cNvPicPr>
          <p:nvPr/>
        </p:nvPicPr>
        <p:blipFill>
          <a:blip r:embed="rId5"/>
          <a:stretch>
            <a:fillRect/>
          </a:stretch>
        </p:blipFill>
        <p:spPr>
          <a:xfrm>
            <a:off x="348273" y="435776"/>
            <a:ext cx="1871360" cy="715368"/>
          </a:xfrm>
          <a:prstGeom prst="rect">
            <a:avLst/>
          </a:prstGeom>
        </p:spPr>
      </p:pic>
      <p:sp>
        <p:nvSpPr>
          <p:cNvPr id="20" name="TekstSylinder 19">
            <a:extLst>
              <a:ext uri="{FF2B5EF4-FFF2-40B4-BE49-F238E27FC236}">
                <a16:creationId xmlns:a16="http://schemas.microsoft.com/office/drawing/2014/main" id="{FCF917F0-FB85-CB44-80E2-D192C741CCF3}"/>
              </a:ext>
            </a:extLst>
          </p:cNvPr>
          <p:cNvSpPr txBox="1"/>
          <p:nvPr/>
        </p:nvSpPr>
        <p:spPr>
          <a:xfrm>
            <a:off x="10738667" y="6215835"/>
            <a:ext cx="1421989" cy="276999"/>
          </a:xfrm>
          <a:prstGeom prst="rect">
            <a:avLst/>
          </a:prstGeom>
          <a:noFill/>
        </p:spPr>
        <p:txBody>
          <a:bodyPr wrap="square" rtlCol="0">
            <a:spAutoFit/>
          </a:bodyPr>
          <a:lstStyle/>
          <a:p>
            <a:r>
              <a:rPr lang="nb-NO" sz="1200" spc="100" baseline="0" dirty="0">
                <a:solidFill>
                  <a:srgbClr val="FCF8E7"/>
                </a:solidFill>
                <a:latin typeface="Source Sans Pro Semibold" panose="020B0503030403020204" pitchFamily="34" charset="0"/>
              </a:rPr>
              <a:t>WWW.NBU.NO</a:t>
            </a:r>
          </a:p>
        </p:txBody>
      </p:sp>
    </p:spTree>
    <p:extLst>
      <p:ext uri="{BB962C8B-B14F-4D97-AF65-F5344CB8AC3E}">
        <p14:creationId xmlns:p14="http://schemas.microsoft.com/office/powerpoint/2010/main" val="766137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0C4F002B-1E28-6347-8EC3-5B8695629B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nb-NO" dirty="0"/>
          </a:p>
        </p:txBody>
      </p:sp>
      <p:sp>
        <p:nvSpPr>
          <p:cNvPr id="3" name="Plassholder for tekst 2">
            <a:extLst>
              <a:ext uri="{FF2B5EF4-FFF2-40B4-BE49-F238E27FC236}">
                <a16:creationId xmlns:a16="http://schemas.microsoft.com/office/drawing/2014/main" id="{8EA63C92-E461-C248-83CE-44C1825B2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7005D5D-423F-5D49-AC8A-ABD2E160C7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Source Sans Pro" panose="020B0503030403020204" pitchFamily="34" charset="0"/>
              </a:defRPr>
            </a:lvl1pPr>
          </a:lstStyle>
          <a:p>
            <a:fld id="{88DC0009-CF25-47F5-819B-B57987626BF4}" type="datetimeFigureOut">
              <a:rPr lang="nb-NO" smtClean="0"/>
              <a:t>06.03.2020</a:t>
            </a:fld>
            <a:endParaRPr lang="nb-NO"/>
          </a:p>
        </p:txBody>
      </p:sp>
      <p:sp>
        <p:nvSpPr>
          <p:cNvPr id="5" name="Plassholder for bunntekst 4">
            <a:extLst>
              <a:ext uri="{FF2B5EF4-FFF2-40B4-BE49-F238E27FC236}">
                <a16:creationId xmlns:a16="http://schemas.microsoft.com/office/drawing/2014/main" id="{DBFB3E4D-1DA2-924D-90D9-28927D2A69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aseline="0">
                <a:solidFill>
                  <a:schemeClr val="tx1">
                    <a:tint val="75000"/>
                  </a:schemeClr>
                </a:solidFill>
                <a:latin typeface="Source Sans Pro" panose="020B0503030403020204" pitchFamily="34" charset="0"/>
              </a:defRPr>
            </a:lvl1pPr>
          </a:lstStyle>
          <a:p>
            <a:endParaRPr lang="nb-NO"/>
          </a:p>
        </p:txBody>
      </p:sp>
      <p:sp>
        <p:nvSpPr>
          <p:cNvPr id="6" name="Plassholder for lysbildenummer 5">
            <a:extLst>
              <a:ext uri="{FF2B5EF4-FFF2-40B4-BE49-F238E27FC236}">
                <a16:creationId xmlns:a16="http://schemas.microsoft.com/office/drawing/2014/main" id="{4C2050A8-A3C5-AE40-B081-3133AB8946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Source Sans Pro" panose="020B0503030403020204" pitchFamily="34" charset="0"/>
              </a:defRPr>
            </a:lvl1pPr>
          </a:lstStyle>
          <a:p>
            <a:fld id="{D5540CF9-03E0-4839-BCF8-EEC8571EF919}" type="slidenum">
              <a:rPr lang="nb-NO" smtClean="0"/>
              <a:t>‹#›</a:t>
            </a:fld>
            <a:endParaRPr lang="nb-NO"/>
          </a:p>
        </p:txBody>
      </p:sp>
    </p:spTree>
    <p:extLst>
      <p:ext uri="{BB962C8B-B14F-4D97-AF65-F5344CB8AC3E}">
        <p14:creationId xmlns:p14="http://schemas.microsoft.com/office/powerpoint/2010/main" val="42550849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baseline="0">
          <a:solidFill>
            <a:schemeClr val="tx1"/>
          </a:solidFill>
          <a:latin typeface="Source Sans Pro Black"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0C4F002B-1E28-6347-8EC3-5B8695629B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nb-NO" dirty="0"/>
          </a:p>
        </p:txBody>
      </p:sp>
      <p:sp>
        <p:nvSpPr>
          <p:cNvPr id="3" name="Plassholder for tekst 2">
            <a:extLst>
              <a:ext uri="{FF2B5EF4-FFF2-40B4-BE49-F238E27FC236}">
                <a16:creationId xmlns:a16="http://schemas.microsoft.com/office/drawing/2014/main" id="{8EA63C92-E461-C248-83CE-44C1825B2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7005D5D-423F-5D49-AC8A-ABD2E160C7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Source Sans Pro" panose="020B0503030403020204" pitchFamily="34" charset="0"/>
              </a:defRPr>
            </a:lvl1pPr>
          </a:lstStyle>
          <a:p>
            <a:fld id="{57380781-926D-6044-92E1-16022A381365}" type="datetimeFigureOut">
              <a:rPr lang="nb-NO" smtClean="0"/>
              <a:pPr/>
              <a:t>06.03.2020</a:t>
            </a:fld>
            <a:endParaRPr lang="nb-NO" dirty="0"/>
          </a:p>
        </p:txBody>
      </p:sp>
      <p:sp>
        <p:nvSpPr>
          <p:cNvPr id="5" name="Plassholder for bunntekst 4">
            <a:extLst>
              <a:ext uri="{FF2B5EF4-FFF2-40B4-BE49-F238E27FC236}">
                <a16:creationId xmlns:a16="http://schemas.microsoft.com/office/drawing/2014/main" id="{DBFB3E4D-1DA2-924D-90D9-28927D2A69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aseline="0">
                <a:solidFill>
                  <a:schemeClr val="tx1">
                    <a:tint val="75000"/>
                  </a:schemeClr>
                </a:solidFill>
                <a:latin typeface="Source Sans Pro" panose="020B0503030403020204" pitchFamily="34" charset="0"/>
              </a:defRPr>
            </a:lvl1pPr>
          </a:lstStyle>
          <a:p>
            <a:endParaRPr lang="nb-NO" dirty="0"/>
          </a:p>
        </p:txBody>
      </p:sp>
      <p:sp>
        <p:nvSpPr>
          <p:cNvPr id="6" name="Plassholder for lysbildenummer 5">
            <a:extLst>
              <a:ext uri="{FF2B5EF4-FFF2-40B4-BE49-F238E27FC236}">
                <a16:creationId xmlns:a16="http://schemas.microsoft.com/office/drawing/2014/main" id="{4C2050A8-A3C5-AE40-B081-3133AB8946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Source Sans Pro" panose="020B0503030403020204" pitchFamily="34" charset="0"/>
              </a:defRPr>
            </a:lvl1pPr>
          </a:lstStyle>
          <a:p>
            <a:fld id="{5D8FA432-46BA-8741-829D-3DD198A7ACA9}" type="slidenum">
              <a:rPr lang="nb-NO" smtClean="0"/>
              <a:pPr/>
              <a:t>‹#›</a:t>
            </a:fld>
            <a:endParaRPr lang="nb-NO" dirty="0"/>
          </a:p>
        </p:txBody>
      </p:sp>
    </p:spTree>
    <p:extLst>
      <p:ext uri="{BB962C8B-B14F-4D97-AF65-F5344CB8AC3E}">
        <p14:creationId xmlns:p14="http://schemas.microsoft.com/office/powerpoint/2010/main" val="112745663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l" defTabSz="914400" rtl="0" eaLnBrk="1" latinLnBrk="0" hangingPunct="1">
        <a:lnSpc>
          <a:spcPct val="90000"/>
        </a:lnSpc>
        <a:spcBef>
          <a:spcPct val="0"/>
        </a:spcBef>
        <a:buNone/>
        <a:defRPr sz="4400" kern="1200" baseline="0">
          <a:solidFill>
            <a:schemeClr val="tx1"/>
          </a:solidFill>
          <a:latin typeface="Source Sans Pro Black"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0C4F002B-1E28-6347-8EC3-5B8695629B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nb-NO" dirty="0"/>
          </a:p>
        </p:txBody>
      </p:sp>
      <p:sp>
        <p:nvSpPr>
          <p:cNvPr id="3" name="Plassholder for tekst 2">
            <a:extLst>
              <a:ext uri="{FF2B5EF4-FFF2-40B4-BE49-F238E27FC236}">
                <a16:creationId xmlns:a16="http://schemas.microsoft.com/office/drawing/2014/main" id="{8EA63C92-E461-C248-83CE-44C1825B2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7005D5D-423F-5D49-AC8A-ABD2E160C7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Source Sans Pro" panose="020B0503030403020204" pitchFamily="34" charset="0"/>
              </a:defRPr>
            </a:lvl1pPr>
          </a:lstStyle>
          <a:p>
            <a:fld id="{57380781-926D-6044-92E1-16022A381365}" type="datetimeFigureOut">
              <a:rPr lang="nb-NO" smtClean="0"/>
              <a:pPr/>
              <a:t>06.03.2020</a:t>
            </a:fld>
            <a:endParaRPr lang="nb-NO" dirty="0"/>
          </a:p>
        </p:txBody>
      </p:sp>
      <p:sp>
        <p:nvSpPr>
          <p:cNvPr id="5" name="Plassholder for bunntekst 4">
            <a:extLst>
              <a:ext uri="{FF2B5EF4-FFF2-40B4-BE49-F238E27FC236}">
                <a16:creationId xmlns:a16="http://schemas.microsoft.com/office/drawing/2014/main" id="{DBFB3E4D-1DA2-924D-90D9-28927D2A69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aseline="0">
                <a:solidFill>
                  <a:schemeClr val="tx1">
                    <a:tint val="75000"/>
                  </a:schemeClr>
                </a:solidFill>
                <a:latin typeface="Source Sans Pro" panose="020B0503030403020204" pitchFamily="34" charset="0"/>
              </a:defRPr>
            </a:lvl1pPr>
          </a:lstStyle>
          <a:p>
            <a:endParaRPr lang="nb-NO" dirty="0"/>
          </a:p>
        </p:txBody>
      </p:sp>
      <p:sp>
        <p:nvSpPr>
          <p:cNvPr id="6" name="Plassholder for lysbildenummer 5">
            <a:extLst>
              <a:ext uri="{FF2B5EF4-FFF2-40B4-BE49-F238E27FC236}">
                <a16:creationId xmlns:a16="http://schemas.microsoft.com/office/drawing/2014/main" id="{4C2050A8-A3C5-AE40-B081-3133AB8946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Source Sans Pro" panose="020B0503030403020204" pitchFamily="34" charset="0"/>
              </a:defRPr>
            </a:lvl1pPr>
          </a:lstStyle>
          <a:p>
            <a:fld id="{5D8FA432-46BA-8741-829D-3DD198A7ACA9}" type="slidenum">
              <a:rPr lang="nb-NO" smtClean="0"/>
              <a:pPr/>
              <a:t>‹#›</a:t>
            </a:fld>
            <a:endParaRPr lang="nb-NO" dirty="0"/>
          </a:p>
        </p:txBody>
      </p:sp>
    </p:spTree>
    <p:extLst>
      <p:ext uri="{BB962C8B-B14F-4D97-AF65-F5344CB8AC3E}">
        <p14:creationId xmlns:p14="http://schemas.microsoft.com/office/powerpoint/2010/main" val="393253417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xStyles>
    <p:titleStyle>
      <a:lvl1pPr algn="l" defTabSz="914400" rtl="0" eaLnBrk="1" latinLnBrk="0" hangingPunct="1">
        <a:lnSpc>
          <a:spcPct val="90000"/>
        </a:lnSpc>
        <a:spcBef>
          <a:spcPct val="0"/>
        </a:spcBef>
        <a:buNone/>
        <a:defRPr sz="4400" kern="1200" baseline="0">
          <a:solidFill>
            <a:schemeClr val="tx1"/>
          </a:solidFill>
          <a:latin typeface="Source Sans Pro Black"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0C4F002B-1E28-6347-8EC3-5B8695629B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nb-NO" dirty="0"/>
          </a:p>
        </p:txBody>
      </p:sp>
      <p:sp>
        <p:nvSpPr>
          <p:cNvPr id="3" name="Plassholder for tekst 2">
            <a:extLst>
              <a:ext uri="{FF2B5EF4-FFF2-40B4-BE49-F238E27FC236}">
                <a16:creationId xmlns:a16="http://schemas.microsoft.com/office/drawing/2014/main" id="{8EA63C92-E461-C248-83CE-44C1825B2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7005D5D-423F-5D49-AC8A-ABD2E160C7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Source Sans Pro" panose="020B0503030403020204" pitchFamily="34" charset="0"/>
              </a:defRPr>
            </a:lvl1pPr>
          </a:lstStyle>
          <a:p>
            <a:fld id="{57380781-926D-6044-92E1-16022A381365}" type="datetimeFigureOut">
              <a:rPr lang="nb-NO" smtClean="0"/>
              <a:pPr/>
              <a:t>06.03.2020</a:t>
            </a:fld>
            <a:endParaRPr lang="nb-NO" dirty="0"/>
          </a:p>
        </p:txBody>
      </p:sp>
      <p:sp>
        <p:nvSpPr>
          <p:cNvPr id="5" name="Plassholder for bunntekst 4">
            <a:extLst>
              <a:ext uri="{FF2B5EF4-FFF2-40B4-BE49-F238E27FC236}">
                <a16:creationId xmlns:a16="http://schemas.microsoft.com/office/drawing/2014/main" id="{DBFB3E4D-1DA2-924D-90D9-28927D2A69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aseline="0">
                <a:solidFill>
                  <a:schemeClr val="tx1">
                    <a:tint val="75000"/>
                  </a:schemeClr>
                </a:solidFill>
                <a:latin typeface="Source Sans Pro" panose="020B0503030403020204" pitchFamily="34" charset="0"/>
              </a:defRPr>
            </a:lvl1pPr>
          </a:lstStyle>
          <a:p>
            <a:endParaRPr lang="nb-NO" dirty="0"/>
          </a:p>
        </p:txBody>
      </p:sp>
      <p:sp>
        <p:nvSpPr>
          <p:cNvPr id="6" name="Plassholder for lysbildenummer 5">
            <a:extLst>
              <a:ext uri="{FF2B5EF4-FFF2-40B4-BE49-F238E27FC236}">
                <a16:creationId xmlns:a16="http://schemas.microsoft.com/office/drawing/2014/main" id="{4C2050A8-A3C5-AE40-B081-3133AB8946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Source Sans Pro" panose="020B0503030403020204" pitchFamily="34" charset="0"/>
              </a:defRPr>
            </a:lvl1pPr>
          </a:lstStyle>
          <a:p>
            <a:fld id="{5D8FA432-46BA-8741-829D-3DD198A7ACA9}" type="slidenum">
              <a:rPr lang="nb-NO" smtClean="0"/>
              <a:pPr/>
              <a:t>‹#›</a:t>
            </a:fld>
            <a:endParaRPr lang="nb-NO" dirty="0"/>
          </a:p>
        </p:txBody>
      </p:sp>
    </p:spTree>
    <p:extLst>
      <p:ext uri="{BB962C8B-B14F-4D97-AF65-F5344CB8AC3E}">
        <p14:creationId xmlns:p14="http://schemas.microsoft.com/office/powerpoint/2010/main" val="403279562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txStyles>
    <p:titleStyle>
      <a:lvl1pPr algn="l" defTabSz="914400" rtl="0" eaLnBrk="1" latinLnBrk="0" hangingPunct="1">
        <a:lnSpc>
          <a:spcPct val="90000"/>
        </a:lnSpc>
        <a:spcBef>
          <a:spcPct val="0"/>
        </a:spcBef>
        <a:buNone/>
        <a:defRPr sz="4400" kern="1200" baseline="0">
          <a:solidFill>
            <a:schemeClr val="tx1"/>
          </a:solidFill>
          <a:latin typeface="Source Sans Pro Black"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sz="5300" dirty="0">
                <a:solidFill>
                  <a:schemeClr val="tx1">
                    <a:lumMod val="65000"/>
                    <a:lumOff val="35000"/>
                  </a:schemeClr>
                </a:solidFill>
                <a:latin typeface="Tw Cen MT" panose="020B0602020104020603" pitchFamily="34" charset="0"/>
              </a:rPr>
              <a:t>Nemd, mandat og strategi</a:t>
            </a:r>
            <a:br>
              <a:rPr lang="nb-NO" sz="7200" dirty="0">
                <a:solidFill>
                  <a:schemeClr val="tx1">
                    <a:lumMod val="65000"/>
                    <a:lumOff val="35000"/>
                  </a:schemeClr>
                </a:solidFill>
                <a:latin typeface="Tw Cen MT" panose="020B0602020104020603" pitchFamily="34" charset="0"/>
              </a:rPr>
            </a:br>
            <a:endParaRPr lang="nb-NO" sz="7200" dirty="0">
              <a:solidFill>
                <a:schemeClr val="tx1">
                  <a:lumMod val="65000"/>
                  <a:lumOff val="35000"/>
                </a:schemeClr>
              </a:solidFill>
              <a:latin typeface="Tw Cen MT" panose="020B0602020104020603" pitchFamily="34" charset="0"/>
            </a:endParaRPr>
          </a:p>
        </p:txBody>
      </p:sp>
    </p:spTree>
    <p:extLst>
      <p:ext uri="{BB962C8B-B14F-4D97-AF65-F5344CB8AC3E}">
        <p14:creationId xmlns:p14="http://schemas.microsoft.com/office/powerpoint/2010/main" val="2360889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76400" y="290697"/>
            <a:ext cx="10515600" cy="1325563"/>
          </a:xfrm>
        </p:spPr>
        <p:txBody>
          <a:bodyPr/>
          <a:lstStyle/>
          <a:p>
            <a:r>
              <a:rPr lang="nb-NO" dirty="0">
                <a:solidFill>
                  <a:schemeClr val="tx1">
                    <a:lumMod val="65000"/>
                    <a:lumOff val="35000"/>
                  </a:schemeClr>
                </a:solidFill>
                <a:latin typeface="Tw Cen MT" panose="020B0602020104020603" pitchFamily="34" charset="0"/>
              </a:rPr>
              <a:t>Nemnd</a:t>
            </a:r>
          </a:p>
        </p:txBody>
      </p:sp>
      <p:sp>
        <p:nvSpPr>
          <p:cNvPr id="11" name="TekstSylinder 10"/>
          <p:cNvSpPr txBox="1"/>
          <p:nvPr/>
        </p:nvSpPr>
        <p:spPr>
          <a:xfrm>
            <a:off x="565484" y="1616260"/>
            <a:ext cx="10876548" cy="5262979"/>
          </a:xfrm>
          <a:prstGeom prst="rect">
            <a:avLst/>
          </a:prstGeom>
          <a:noFill/>
        </p:spPr>
        <p:txBody>
          <a:bodyPr wrap="square" rtlCol="0">
            <a:spAutoFit/>
          </a:bodyPr>
          <a:lstStyle/>
          <a:p>
            <a:pPr marL="342900" indent="-342900">
              <a:buFont typeface="Arial" panose="020B0604020202020204" pitchFamily="34" charset="0"/>
              <a:buChar char="•"/>
            </a:pPr>
            <a:r>
              <a:rPr lang="nb-NO" sz="2400" dirty="0">
                <a:solidFill>
                  <a:schemeClr val="tx1">
                    <a:lumMod val="65000"/>
                    <a:lumOff val="35000"/>
                  </a:schemeClr>
                </a:solidFill>
                <a:latin typeface="Gill Sans MT" panose="020B0502020104020203" pitchFamily="34" charset="0"/>
              </a:rPr>
              <a:t>Har dere nemnder?</a:t>
            </a:r>
          </a:p>
          <a:p>
            <a:pPr marL="342900" indent="-342900">
              <a:buFont typeface="Arial" panose="020B0604020202020204" pitchFamily="34" charset="0"/>
              <a:buChar char="•"/>
            </a:pPr>
            <a:r>
              <a:rPr lang="nb-NO" sz="2400" dirty="0">
                <a:solidFill>
                  <a:schemeClr val="tx1">
                    <a:lumMod val="65000"/>
                    <a:lumOff val="35000"/>
                  </a:schemeClr>
                </a:solidFill>
                <a:latin typeface="Gill Sans MT" panose="020B0502020104020203" pitchFamily="34" charset="0"/>
              </a:rPr>
              <a:t>Hvor mange har dere med i nemnda deres?</a:t>
            </a:r>
          </a:p>
          <a:p>
            <a:pPr marL="342900" indent="-342900">
              <a:buFont typeface="Arial" panose="020B0604020202020204" pitchFamily="34" charset="0"/>
              <a:buChar char="•"/>
            </a:pPr>
            <a:r>
              <a:rPr lang="nb-NO" sz="2400" dirty="0">
                <a:solidFill>
                  <a:schemeClr val="tx1">
                    <a:lumMod val="65000"/>
                    <a:lumOff val="35000"/>
                  </a:schemeClr>
                </a:solidFill>
                <a:latin typeface="Gill Sans MT" panose="020B0502020104020203" pitchFamily="34" charset="0"/>
              </a:rPr>
              <a:t>Hvorfor har dere med disse?</a:t>
            </a:r>
          </a:p>
          <a:p>
            <a:pPr marL="342900" indent="-342900">
              <a:buFont typeface="Arial" panose="020B0604020202020204" pitchFamily="34" charset="0"/>
              <a:buChar char="•"/>
            </a:pPr>
            <a:r>
              <a:rPr lang="nb-NO" sz="2400" dirty="0">
                <a:solidFill>
                  <a:schemeClr val="tx1">
                    <a:lumMod val="65000"/>
                    <a:lumOff val="35000"/>
                  </a:schemeClr>
                </a:solidFill>
                <a:latin typeface="Gill Sans MT" panose="020B0502020104020203" pitchFamily="34" charset="0"/>
              </a:rPr>
              <a:t>Lagsutvikler = leder av nemnd</a:t>
            </a:r>
          </a:p>
          <a:p>
            <a:pPr marL="342900" indent="-342900">
              <a:buFont typeface="Arial" panose="020B0604020202020204" pitchFamily="34" charset="0"/>
              <a:buChar char="•"/>
            </a:pPr>
            <a:r>
              <a:rPr lang="nb-NO" sz="2400" dirty="0">
                <a:solidFill>
                  <a:schemeClr val="tx1">
                    <a:lumMod val="65000"/>
                    <a:lumOff val="35000"/>
                  </a:schemeClr>
                </a:solidFill>
                <a:latin typeface="Gill Sans MT" panose="020B0502020104020203" pitchFamily="34" charset="0"/>
              </a:rPr>
              <a:t>2-4 folk</a:t>
            </a:r>
          </a:p>
          <a:p>
            <a:pPr marL="342900" indent="-342900">
              <a:buFont typeface="Arial" panose="020B0604020202020204" pitchFamily="34" charset="0"/>
              <a:buChar char="•"/>
            </a:pPr>
            <a:r>
              <a:rPr lang="nb-NO" sz="2400" dirty="0">
                <a:solidFill>
                  <a:schemeClr val="tx1">
                    <a:lumMod val="65000"/>
                    <a:lumOff val="35000"/>
                  </a:schemeClr>
                </a:solidFill>
                <a:latin typeface="Gill Sans MT" panose="020B0502020104020203" pitchFamily="34" charset="0"/>
              </a:rPr>
              <a:t>Økt kunnskap</a:t>
            </a:r>
          </a:p>
          <a:p>
            <a:pPr marL="342900" indent="-342900">
              <a:buFont typeface="Arial" panose="020B0604020202020204" pitchFamily="34" charset="0"/>
              <a:buChar char="•"/>
            </a:pPr>
            <a:r>
              <a:rPr lang="nb-NO" sz="2400" dirty="0">
                <a:solidFill>
                  <a:schemeClr val="tx1">
                    <a:lumMod val="65000"/>
                    <a:lumOff val="35000"/>
                  </a:schemeClr>
                </a:solidFill>
                <a:latin typeface="Gill Sans MT" panose="020B0502020104020203" pitchFamily="34" charset="0"/>
              </a:rPr>
              <a:t>Unge som kan rekrutteres</a:t>
            </a:r>
          </a:p>
          <a:p>
            <a:pPr marL="342900" indent="-342900">
              <a:buFont typeface="Arial" panose="020B0604020202020204" pitchFamily="34" charset="0"/>
              <a:buChar char="•"/>
            </a:pPr>
            <a:r>
              <a:rPr lang="nb-NO" sz="2400" dirty="0">
                <a:solidFill>
                  <a:schemeClr val="tx1">
                    <a:lumMod val="65000"/>
                    <a:lumOff val="35000"/>
                  </a:schemeClr>
                </a:solidFill>
                <a:latin typeface="Gill Sans MT" panose="020B0502020104020203" pitchFamily="34" charset="0"/>
              </a:rPr>
              <a:t>Delegere oppgaver</a:t>
            </a:r>
          </a:p>
          <a:p>
            <a:pPr marL="342900" indent="-342900">
              <a:buFont typeface="Arial" panose="020B0604020202020204" pitchFamily="34" charset="0"/>
              <a:buChar char="•"/>
            </a:pPr>
            <a:r>
              <a:rPr lang="nb-NO" sz="2400" dirty="0">
                <a:solidFill>
                  <a:schemeClr val="tx1">
                    <a:lumMod val="65000"/>
                    <a:lumOff val="35000"/>
                  </a:schemeClr>
                </a:solidFill>
                <a:latin typeface="Gill Sans MT" panose="020B0502020104020203" pitchFamily="34" charset="0"/>
              </a:rPr>
              <a:t>Dele lokallag på nemndsmedlemmene</a:t>
            </a:r>
          </a:p>
          <a:p>
            <a:pPr marL="342900" indent="-342900">
              <a:buFont typeface="Arial" panose="020B0604020202020204" pitchFamily="34" charset="0"/>
              <a:buChar char="•"/>
            </a:pPr>
            <a:endParaRPr lang="nb-NO" sz="2400" dirty="0">
              <a:solidFill>
                <a:schemeClr val="tx1">
                  <a:lumMod val="65000"/>
                  <a:lumOff val="35000"/>
                </a:schemeClr>
              </a:solidFill>
              <a:latin typeface="Gill Sans MT" panose="020B0502020104020203" pitchFamily="34" charset="0"/>
            </a:endParaRPr>
          </a:p>
          <a:p>
            <a:pPr marL="342900" indent="-342900">
              <a:buFont typeface="Arial" panose="020B0604020202020204" pitchFamily="34" charset="0"/>
              <a:buChar char="•"/>
            </a:pPr>
            <a:endParaRPr lang="nb-NO" sz="2400" dirty="0">
              <a:solidFill>
                <a:schemeClr val="tx1">
                  <a:lumMod val="65000"/>
                  <a:lumOff val="35000"/>
                </a:schemeClr>
              </a:solidFill>
              <a:latin typeface="Gill Sans MT" panose="020B0502020104020203" pitchFamily="34" charset="0"/>
            </a:endParaRPr>
          </a:p>
          <a:p>
            <a:pPr marL="342900" indent="-342900">
              <a:buFont typeface="Arial" panose="020B0604020202020204" pitchFamily="34" charset="0"/>
              <a:buChar char="•"/>
            </a:pPr>
            <a:endParaRPr lang="nb-NO" sz="2400" dirty="0">
              <a:solidFill>
                <a:schemeClr val="tx1">
                  <a:lumMod val="65000"/>
                  <a:lumOff val="35000"/>
                </a:schemeClr>
              </a:solidFill>
              <a:latin typeface="Gill Sans MT" panose="020B0502020104020203" pitchFamily="34" charset="0"/>
            </a:endParaRPr>
          </a:p>
          <a:p>
            <a:pPr marL="342900" indent="-342900">
              <a:buFont typeface="Arial" panose="020B0604020202020204" pitchFamily="34" charset="0"/>
              <a:buChar char="•"/>
            </a:pPr>
            <a:endParaRPr lang="nb-NO" sz="2400" dirty="0">
              <a:solidFill>
                <a:schemeClr val="tx1">
                  <a:lumMod val="65000"/>
                  <a:lumOff val="35000"/>
                </a:schemeClr>
              </a:solidFill>
              <a:latin typeface="Gill Sans MT" panose="020B0502020104020203" pitchFamily="34" charset="0"/>
            </a:endParaRPr>
          </a:p>
          <a:p>
            <a:endParaRPr lang="nb-NO" sz="2400" dirty="0">
              <a:solidFill>
                <a:schemeClr val="tx1">
                  <a:lumMod val="65000"/>
                  <a:lumOff val="35000"/>
                </a:schemeClr>
              </a:solidFill>
              <a:latin typeface="Gill Sans MT" panose="020B0502020104020203" pitchFamily="34" charset="0"/>
            </a:endParaRPr>
          </a:p>
        </p:txBody>
      </p:sp>
      <p:sp>
        <p:nvSpPr>
          <p:cNvPr id="4" name="Plassholder for innhold 3">
            <a:extLst>
              <a:ext uri="{FF2B5EF4-FFF2-40B4-BE49-F238E27FC236}">
                <a16:creationId xmlns:a16="http://schemas.microsoft.com/office/drawing/2014/main" id="{D682DDC3-C206-4CFD-B359-B2A189B3F657}"/>
              </a:ext>
            </a:extLst>
          </p:cNvPr>
          <p:cNvSpPr>
            <a:spLocks noGrp="1"/>
          </p:cNvSpPr>
          <p:nvPr>
            <p:ph idx="1"/>
          </p:nvPr>
        </p:nvSpPr>
        <p:spPr/>
        <p:txBody>
          <a:bodyPr/>
          <a:lstStyle/>
          <a:p>
            <a:endParaRPr lang="nb-NO"/>
          </a:p>
        </p:txBody>
      </p:sp>
    </p:spTree>
    <p:extLst>
      <p:ext uri="{BB962C8B-B14F-4D97-AF65-F5344CB8AC3E}">
        <p14:creationId xmlns:p14="http://schemas.microsoft.com/office/powerpoint/2010/main" val="131594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76400" y="290697"/>
            <a:ext cx="10515600" cy="1325563"/>
          </a:xfrm>
        </p:spPr>
        <p:txBody>
          <a:bodyPr/>
          <a:lstStyle/>
          <a:p>
            <a:r>
              <a:rPr lang="nb-NO" dirty="0">
                <a:solidFill>
                  <a:schemeClr val="tx1">
                    <a:lumMod val="65000"/>
                    <a:lumOff val="35000"/>
                  </a:schemeClr>
                </a:solidFill>
                <a:latin typeface="Tw Cen MT" panose="020B0602020104020603" pitchFamily="34" charset="0"/>
              </a:rPr>
              <a:t>Mandat</a:t>
            </a:r>
          </a:p>
        </p:txBody>
      </p:sp>
      <p:sp>
        <p:nvSpPr>
          <p:cNvPr id="11" name="TekstSylinder 10"/>
          <p:cNvSpPr txBox="1"/>
          <p:nvPr/>
        </p:nvSpPr>
        <p:spPr>
          <a:xfrm>
            <a:off x="476796" y="1651337"/>
            <a:ext cx="10876548" cy="4708981"/>
          </a:xfrm>
          <a:prstGeom prst="rect">
            <a:avLst/>
          </a:prstGeom>
          <a:noFill/>
        </p:spPr>
        <p:txBody>
          <a:bodyPr wrap="square" rtlCol="0">
            <a:spAutoFit/>
          </a:bodyPr>
          <a:lstStyle/>
          <a:p>
            <a:pPr marL="342900" indent="-342900">
              <a:buFont typeface="Arial" panose="020B0604020202020204" pitchFamily="34" charset="0"/>
              <a:buChar char="•"/>
            </a:pPr>
            <a:r>
              <a:rPr lang="nb-NO" sz="2000" dirty="0">
                <a:solidFill>
                  <a:schemeClr val="tx1">
                    <a:lumMod val="65000"/>
                    <a:lumOff val="35000"/>
                  </a:schemeClr>
                </a:solidFill>
                <a:latin typeface="Gill Sans MT" panose="020B0502020104020203" pitchFamily="34" charset="0"/>
              </a:rPr>
              <a:t>Styringsdokument for nemnda</a:t>
            </a:r>
          </a:p>
          <a:p>
            <a:pPr marL="342900" indent="-342900">
              <a:buFont typeface="Arial" panose="020B0604020202020204" pitchFamily="34" charset="0"/>
              <a:buChar char="•"/>
            </a:pPr>
            <a:r>
              <a:rPr lang="nb-NO" sz="2000" dirty="0">
                <a:solidFill>
                  <a:schemeClr val="tx1">
                    <a:lumMod val="65000"/>
                    <a:lumOff val="35000"/>
                  </a:schemeClr>
                </a:solidFill>
                <a:latin typeface="Gill Sans MT" panose="020B0502020104020203" pitchFamily="34" charset="0"/>
              </a:rPr>
              <a:t>Hva skal inn her?</a:t>
            </a:r>
          </a:p>
          <a:p>
            <a:pPr marL="800100" lvl="1" indent="-342900">
              <a:buFont typeface="Arial" panose="020B0604020202020204" pitchFamily="34" charset="0"/>
              <a:buChar char="•"/>
            </a:pPr>
            <a:r>
              <a:rPr lang="nb-NO" sz="2000" dirty="0">
                <a:solidFill>
                  <a:schemeClr val="tx1">
                    <a:lumMod val="65000"/>
                    <a:lumOff val="35000"/>
                  </a:schemeClr>
                </a:solidFill>
                <a:latin typeface="Gill Sans MT" panose="020B0502020104020203" pitchFamily="34" charset="0"/>
              </a:rPr>
              <a:t>Medlemstalls mål</a:t>
            </a:r>
          </a:p>
          <a:p>
            <a:pPr marL="800100" lvl="1" indent="-342900">
              <a:buFont typeface="Arial" panose="020B0604020202020204" pitchFamily="34" charset="0"/>
              <a:buChar char="•"/>
            </a:pPr>
            <a:r>
              <a:rPr lang="nb-NO" sz="2000" dirty="0">
                <a:solidFill>
                  <a:schemeClr val="tx1">
                    <a:lumMod val="65000"/>
                    <a:lumOff val="35000"/>
                  </a:schemeClr>
                </a:solidFill>
                <a:latin typeface="Gill Sans MT" panose="020B0502020104020203" pitchFamily="34" charset="0"/>
              </a:rPr>
              <a:t>Andel %vis som skal delta på HA og LS</a:t>
            </a:r>
          </a:p>
          <a:p>
            <a:pPr marL="800100" lvl="1" indent="-342900">
              <a:buFont typeface="Arial" panose="020B0604020202020204" pitchFamily="34" charset="0"/>
              <a:buChar char="•"/>
            </a:pPr>
            <a:r>
              <a:rPr lang="nb-NO" sz="2000" dirty="0">
                <a:solidFill>
                  <a:schemeClr val="tx1">
                    <a:lumMod val="65000"/>
                    <a:lumOff val="35000"/>
                  </a:schemeClr>
                </a:solidFill>
                <a:latin typeface="Gill Sans MT" panose="020B0502020104020203" pitchFamily="34" charset="0"/>
              </a:rPr>
              <a:t>Mål for verving, vårsprell, aksjonsuka</a:t>
            </a:r>
          </a:p>
          <a:p>
            <a:pPr marL="800100" lvl="1" indent="-342900">
              <a:buFont typeface="Arial" panose="020B0604020202020204" pitchFamily="34" charset="0"/>
              <a:buChar char="•"/>
            </a:pPr>
            <a:r>
              <a:rPr lang="nb-NO" sz="2000" dirty="0">
                <a:solidFill>
                  <a:schemeClr val="tx1">
                    <a:lumMod val="65000"/>
                    <a:lumOff val="35000"/>
                  </a:schemeClr>
                </a:solidFill>
                <a:latin typeface="Gill Sans MT" panose="020B0502020104020203" pitchFamily="34" charset="0"/>
              </a:rPr>
              <a:t>Mål for nye lokallag</a:t>
            </a:r>
          </a:p>
          <a:p>
            <a:pPr marL="800100" lvl="1" indent="-342900">
              <a:buFont typeface="Arial" panose="020B0604020202020204" pitchFamily="34" charset="0"/>
              <a:buChar char="•"/>
            </a:pPr>
            <a:r>
              <a:rPr lang="nb-NO" sz="2000" dirty="0">
                <a:solidFill>
                  <a:schemeClr val="tx1">
                    <a:lumMod val="65000"/>
                    <a:lumOff val="35000"/>
                  </a:schemeClr>
                </a:solidFill>
                <a:latin typeface="Gill Sans MT" panose="020B0502020104020203" pitchFamily="34" charset="0"/>
              </a:rPr>
              <a:t>Årshjul</a:t>
            </a:r>
          </a:p>
          <a:p>
            <a:pPr marL="800100" lvl="1" indent="-342900">
              <a:buFont typeface="Arial" panose="020B0604020202020204" pitchFamily="34" charset="0"/>
              <a:buChar char="•"/>
            </a:pPr>
            <a:r>
              <a:rPr lang="nb-NO" sz="2000" dirty="0">
                <a:solidFill>
                  <a:schemeClr val="tx1">
                    <a:lumMod val="65000"/>
                    <a:lumOff val="35000"/>
                  </a:schemeClr>
                </a:solidFill>
                <a:latin typeface="Gill Sans MT" panose="020B0502020104020203" pitchFamily="34" charset="0"/>
              </a:rPr>
              <a:t>Mål for hvordan man skal jobbe med verving</a:t>
            </a:r>
          </a:p>
          <a:p>
            <a:pPr marL="800100" lvl="1" indent="-342900">
              <a:buFont typeface="Arial" panose="020B0604020202020204" pitchFamily="34" charset="0"/>
              <a:buChar char="•"/>
            </a:pPr>
            <a:r>
              <a:rPr lang="nb-NO" sz="2000" dirty="0">
                <a:solidFill>
                  <a:schemeClr val="tx1">
                    <a:lumMod val="65000"/>
                    <a:lumOff val="35000"/>
                  </a:schemeClr>
                </a:solidFill>
                <a:latin typeface="Gill Sans MT" panose="020B0502020104020203" pitchFamily="34" charset="0"/>
              </a:rPr>
              <a:t>Punkter fra strategi og veileder</a:t>
            </a:r>
          </a:p>
          <a:p>
            <a:pPr marL="800100" lvl="1" indent="-342900">
              <a:buFont typeface="Arial" panose="020B0604020202020204" pitchFamily="34" charset="0"/>
              <a:buChar char="•"/>
            </a:pPr>
            <a:r>
              <a:rPr lang="nb-NO" sz="2000" dirty="0">
                <a:solidFill>
                  <a:schemeClr val="tx1">
                    <a:lumMod val="65000"/>
                    <a:lumOff val="35000"/>
                  </a:schemeClr>
                </a:solidFill>
                <a:latin typeface="Gill Sans MT" panose="020B0502020104020203" pitchFamily="34" charset="0"/>
              </a:rPr>
              <a:t>Andre forslag?</a:t>
            </a:r>
          </a:p>
          <a:p>
            <a:pPr marL="342900" indent="-342900">
              <a:buFont typeface="Arial" panose="020B0604020202020204" pitchFamily="34" charset="0"/>
              <a:buChar char="•"/>
            </a:pPr>
            <a:r>
              <a:rPr lang="nb-NO" sz="2000" dirty="0">
                <a:solidFill>
                  <a:schemeClr val="tx1">
                    <a:lumMod val="65000"/>
                    <a:lumOff val="35000"/>
                  </a:schemeClr>
                </a:solidFill>
                <a:latin typeface="Gill Sans MT" panose="020B0502020104020203" pitchFamily="34" charset="0"/>
              </a:rPr>
              <a:t>Hvorfor mandat?</a:t>
            </a:r>
          </a:p>
          <a:p>
            <a:pPr marL="800100" lvl="1" indent="-342900">
              <a:buFont typeface="Arial" panose="020B0604020202020204" pitchFamily="34" charset="0"/>
              <a:buChar char="•"/>
            </a:pPr>
            <a:r>
              <a:rPr lang="nb-NO" sz="2000" dirty="0">
                <a:solidFill>
                  <a:schemeClr val="tx1">
                    <a:lumMod val="65000"/>
                    <a:lumOff val="35000"/>
                  </a:schemeClr>
                </a:solidFill>
                <a:latin typeface="Gill Sans MT" panose="020B0502020104020203" pitchFamily="34" charset="0"/>
              </a:rPr>
              <a:t>Sjekkliste for hva som er gjort/ikke gjort</a:t>
            </a:r>
          </a:p>
          <a:p>
            <a:pPr marL="800100" lvl="1" indent="-342900">
              <a:buFont typeface="Arial" panose="020B0604020202020204" pitchFamily="34" charset="0"/>
              <a:buChar char="•"/>
            </a:pPr>
            <a:r>
              <a:rPr lang="nb-NO" sz="2000" dirty="0">
                <a:solidFill>
                  <a:schemeClr val="tx1">
                    <a:lumMod val="65000"/>
                    <a:lumOff val="35000"/>
                  </a:schemeClr>
                </a:solidFill>
                <a:latin typeface="Gill Sans MT" panose="020B0502020104020203" pitchFamily="34" charset="0"/>
              </a:rPr>
              <a:t>Lett å følge opp og se hva som er gjort</a:t>
            </a:r>
          </a:p>
          <a:p>
            <a:pPr marL="800100" lvl="1" indent="-342900">
              <a:buFont typeface="Arial" panose="020B0604020202020204" pitchFamily="34" charset="0"/>
              <a:buChar char="•"/>
            </a:pPr>
            <a:r>
              <a:rPr lang="nb-NO" sz="2000" dirty="0">
                <a:solidFill>
                  <a:schemeClr val="tx1">
                    <a:lumMod val="65000"/>
                    <a:lumOff val="35000"/>
                  </a:schemeClr>
                </a:solidFill>
                <a:latin typeface="Gill Sans MT" panose="020B0502020104020203" pitchFamily="34" charset="0"/>
              </a:rPr>
              <a:t>Gir økt mestringsfølelse og motivasjon</a:t>
            </a:r>
          </a:p>
          <a:p>
            <a:endParaRPr lang="nb-NO" sz="2000" dirty="0">
              <a:solidFill>
                <a:schemeClr val="tx1">
                  <a:lumMod val="65000"/>
                  <a:lumOff val="35000"/>
                </a:schemeClr>
              </a:solidFill>
              <a:latin typeface="Gill Sans MT" panose="020B0502020104020203" pitchFamily="34" charset="0"/>
            </a:endParaRPr>
          </a:p>
        </p:txBody>
      </p:sp>
      <p:sp>
        <p:nvSpPr>
          <p:cNvPr id="4" name="Plassholder for innhold 3">
            <a:extLst>
              <a:ext uri="{FF2B5EF4-FFF2-40B4-BE49-F238E27FC236}">
                <a16:creationId xmlns:a16="http://schemas.microsoft.com/office/drawing/2014/main" id="{95219871-BB3F-4DEF-8FB6-AE958D9B7182}"/>
              </a:ext>
            </a:extLst>
          </p:cNvPr>
          <p:cNvSpPr>
            <a:spLocks noGrp="1"/>
          </p:cNvSpPr>
          <p:nvPr>
            <p:ph idx="1"/>
          </p:nvPr>
        </p:nvSpPr>
        <p:spPr/>
        <p:txBody>
          <a:bodyPr/>
          <a:lstStyle/>
          <a:p>
            <a:endParaRPr lang="nb-NO"/>
          </a:p>
        </p:txBody>
      </p:sp>
    </p:spTree>
    <p:extLst>
      <p:ext uri="{BB962C8B-B14F-4D97-AF65-F5344CB8AC3E}">
        <p14:creationId xmlns:p14="http://schemas.microsoft.com/office/powerpoint/2010/main" val="391561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76400" y="290697"/>
            <a:ext cx="10515600" cy="1325563"/>
          </a:xfrm>
        </p:spPr>
        <p:txBody>
          <a:bodyPr/>
          <a:lstStyle/>
          <a:p>
            <a:r>
              <a:rPr lang="nb-NO" dirty="0">
                <a:solidFill>
                  <a:schemeClr val="tx1">
                    <a:lumMod val="65000"/>
                    <a:lumOff val="35000"/>
                  </a:schemeClr>
                </a:solidFill>
                <a:latin typeface="Tw Cen MT" panose="020B0602020104020603" pitchFamily="34" charset="0"/>
              </a:rPr>
              <a:t>Mandat: Oppgave</a:t>
            </a:r>
          </a:p>
        </p:txBody>
      </p:sp>
      <p:sp>
        <p:nvSpPr>
          <p:cNvPr id="11" name="TekstSylinder 10"/>
          <p:cNvSpPr txBox="1"/>
          <p:nvPr/>
        </p:nvSpPr>
        <p:spPr>
          <a:xfrm>
            <a:off x="565484" y="1616260"/>
            <a:ext cx="10876548" cy="5078313"/>
          </a:xfrm>
          <a:prstGeom prst="rect">
            <a:avLst/>
          </a:prstGeom>
          <a:noFill/>
        </p:spPr>
        <p:txBody>
          <a:bodyPr wrap="square" rtlCol="0">
            <a:spAutoFit/>
          </a:bodyPr>
          <a:lstStyle/>
          <a:p>
            <a:pPr marL="342900" indent="-342900">
              <a:buFont typeface="Arial" panose="020B0604020202020204" pitchFamily="34" charset="0"/>
              <a:buChar char="•"/>
            </a:pPr>
            <a:r>
              <a:rPr lang="nb-NO" sz="3600" dirty="0">
                <a:solidFill>
                  <a:schemeClr val="tx1">
                    <a:lumMod val="65000"/>
                    <a:lumOff val="35000"/>
                  </a:schemeClr>
                </a:solidFill>
                <a:latin typeface="Gill Sans MT" panose="020B0502020104020203" pitchFamily="34" charset="0"/>
              </a:rPr>
              <a:t>Lag en disposisjon til mandat og årshjul</a:t>
            </a:r>
          </a:p>
          <a:p>
            <a:pPr marL="342900" indent="-342900">
              <a:buFont typeface="Arial" panose="020B0604020202020204" pitchFamily="34" charset="0"/>
              <a:buChar char="•"/>
            </a:pPr>
            <a:endParaRPr lang="nb-NO" sz="3600" dirty="0">
              <a:solidFill>
                <a:schemeClr val="tx1">
                  <a:lumMod val="65000"/>
                  <a:lumOff val="35000"/>
                </a:schemeClr>
              </a:solidFill>
              <a:latin typeface="Gill Sans MT" panose="020B0502020104020203" pitchFamily="34" charset="0"/>
            </a:endParaRPr>
          </a:p>
          <a:p>
            <a:pPr marL="342900" indent="-342900">
              <a:buFont typeface="Arial" panose="020B0604020202020204" pitchFamily="34" charset="0"/>
              <a:buChar char="•"/>
            </a:pPr>
            <a:endParaRPr lang="nb-NO" sz="3600" dirty="0">
              <a:solidFill>
                <a:schemeClr val="tx1">
                  <a:lumMod val="65000"/>
                  <a:lumOff val="35000"/>
                </a:schemeClr>
              </a:solidFill>
              <a:latin typeface="Gill Sans MT" panose="020B0502020104020203" pitchFamily="34" charset="0"/>
            </a:endParaRPr>
          </a:p>
          <a:p>
            <a:pPr marL="800100" lvl="1" indent="-342900">
              <a:buFont typeface="Arial" panose="020B0604020202020204" pitchFamily="34" charset="0"/>
              <a:buChar char="•"/>
            </a:pPr>
            <a:endParaRPr lang="nb-NO" sz="2400" dirty="0">
              <a:solidFill>
                <a:schemeClr val="tx1">
                  <a:lumMod val="65000"/>
                  <a:lumOff val="35000"/>
                </a:schemeClr>
              </a:solidFill>
              <a:latin typeface="Gill Sans MT" panose="020B0502020104020203" pitchFamily="34" charset="0"/>
            </a:endParaRPr>
          </a:p>
          <a:p>
            <a:pPr marL="342900" indent="-342900">
              <a:buFont typeface="Arial" panose="020B0604020202020204" pitchFamily="34" charset="0"/>
              <a:buChar char="•"/>
            </a:pPr>
            <a:endParaRPr lang="nb-NO" sz="2400" dirty="0">
              <a:solidFill>
                <a:schemeClr val="tx1">
                  <a:lumMod val="65000"/>
                  <a:lumOff val="35000"/>
                </a:schemeClr>
              </a:solidFill>
              <a:latin typeface="Gill Sans MT" panose="020B0502020104020203" pitchFamily="34" charset="0"/>
            </a:endParaRPr>
          </a:p>
          <a:p>
            <a:pPr marL="342900" indent="-342900">
              <a:buFont typeface="Arial" panose="020B0604020202020204" pitchFamily="34" charset="0"/>
              <a:buChar char="•"/>
            </a:pPr>
            <a:endParaRPr lang="nb-NO" sz="2400" dirty="0">
              <a:solidFill>
                <a:schemeClr val="tx1">
                  <a:lumMod val="65000"/>
                  <a:lumOff val="35000"/>
                </a:schemeClr>
              </a:solidFill>
              <a:latin typeface="Gill Sans MT" panose="020B0502020104020203" pitchFamily="34" charset="0"/>
            </a:endParaRPr>
          </a:p>
          <a:p>
            <a:pPr marL="342900" indent="-342900">
              <a:buFont typeface="Arial" panose="020B0604020202020204" pitchFamily="34" charset="0"/>
              <a:buChar char="•"/>
            </a:pPr>
            <a:endParaRPr lang="nb-NO" sz="2400" dirty="0">
              <a:solidFill>
                <a:schemeClr val="tx1">
                  <a:lumMod val="65000"/>
                  <a:lumOff val="35000"/>
                </a:schemeClr>
              </a:solidFill>
              <a:latin typeface="Gill Sans MT" panose="020B0502020104020203" pitchFamily="34" charset="0"/>
            </a:endParaRPr>
          </a:p>
          <a:p>
            <a:pPr marL="342900" indent="-342900">
              <a:buFont typeface="Arial" panose="020B0604020202020204" pitchFamily="34" charset="0"/>
              <a:buChar char="•"/>
            </a:pPr>
            <a:endParaRPr lang="nb-NO" sz="2400" dirty="0">
              <a:solidFill>
                <a:schemeClr val="tx1">
                  <a:lumMod val="65000"/>
                  <a:lumOff val="35000"/>
                </a:schemeClr>
              </a:solidFill>
              <a:latin typeface="Gill Sans MT" panose="020B0502020104020203" pitchFamily="34" charset="0"/>
            </a:endParaRPr>
          </a:p>
          <a:p>
            <a:pPr marL="342900" indent="-342900">
              <a:buFont typeface="Arial" panose="020B0604020202020204" pitchFamily="34" charset="0"/>
              <a:buChar char="•"/>
            </a:pPr>
            <a:endParaRPr lang="nb-NO" sz="2400" dirty="0">
              <a:solidFill>
                <a:schemeClr val="tx1">
                  <a:lumMod val="65000"/>
                  <a:lumOff val="35000"/>
                </a:schemeClr>
              </a:solidFill>
              <a:latin typeface="Gill Sans MT" panose="020B0502020104020203" pitchFamily="34" charset="0"/>
            </a:endParaRPr>
          </a:p>
          <a:p>
            <a:pPr marL="342900" indent="-342900">
              <a:buFont typeface="Arial" panose="020B0604020202020204" pitchFamily="34" charset="0"/>
              <a:buChar char="•"/>
            </a:pPr>
            <a:endParaRPr lang="nb-NO" sz="2400" dirty="0">
              <a:solidFill>
                <a:schemeClr val="tx1">
                  <a:lumMod val="65000"/>
                  <a:lumOff val="35000"/>
                </a:schemeClr>
              </a:solidFill>
              <a:latin typeface="Gill Sans MT" panose="020B0502020104020203" pitchFamily="34" charset="0"/>
            </a:endParaRPr>
          </a:p>
          <a:p>
            <a:pPr marL="342900" indent="-342900">
              <a:buFont typeface="Arial" panose="020B0604020202020204" pitchFamily="34" charset="0"/>
              <a:buChar char="•"/>
            </a:pPr>
            <a:endParaRPr lang="nb-NO" sz="2400" dirty="0">
              <a:solidFill>
                <a:schemeClr val="tx1">
                  <a:lumMod val="65000"/>
                  <a:lumOff val="35000"/>
                </a:schemeClr>
              </a:solidFill>
              <a:latin typeface="Gill Sans MT" panose="020B0502020104020203" pitchFamily="34" charset="0"/>
            </a:endParaRPr>
          </a:p>
          <a:p>
            <a:pPr marL="342900" indent="-342900">
              <a:buFont typeface="Arial" panose="020B0604020202020204" pitchFamily="34" charset="0"/>
              <a:buChar char="•"/>
            </a:pPr>
            <a:endParaRPr lang="nb-NO" sz="2400" dirty="0">
              <a:solidFill>
                <a:schemeClr val="tx1">
                  <a:lumMod val="65000"/>
                  <a:lumOff val="35000"/>
                </a:schemeClr>
              </a:solidFill>
              <a:latin typeface="Gill Sans MT" panose="020B0502020104020203" pitchFamily="34" charset="0"/>
            </a:endParaRPr>
          </a:p>
        </p:txBody>
      </p:sp>
      <p:sp>
        <p:nvSpPr>
          <p:cNvPr id="4" name="Plassholder for innhold 3">
            <a:extLst>
              <a:ext uri="{FF2B5EF4-FFF2-40B4-BE49-F238E27FC236}">
                <a16:creationId xmlns:a16="http://schemas.microsoft.com/office/drawing/2014/main" id="{56FE2C66-9854-4CA9-BD55-287216C1E778}"/>
              </a:ext>
            </a:extLst>
          </p:cNvPr>
          <p:cNvSpPr>
            <a:spLocks noGrp="1"/>
          </p:cNvSpPr>
          <p:nvPr>
            <p:ph idx="1"/>
          </p:nvPr>
        </p:nvSpPr>
        <p:spPr/>
        <p:txBody>
          <a:bodyPr/>
          <a:lstStyle/>
          <a:p>
            <a:endParaRPr lang="nb-NO"/>
          </a:p>
        </p:txBody>
      </p:sp>
    </p:spTree>
    <p:extLst>
      <p:ext uri="{BB962C8B-B14F-4D97-AF65-F5344CB8AC3E}">
        <p14:creationId xmlns:p14="http://schemas.microsoft.com/office/powerpoint/2010/main" val="3160274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76400" y="290697"/>
            <a:ext cx="10515600" cy="1325563"/>
          </a:xfrm>
        </p:spPr>
        <p:txBody>
          <a:bodyPr/>
          <a:lstStyle/>
          <a:p>
            <a:r>
              <a:rPr lang="nb-NO" dirty="0">
                <a:solidFill>
                  <a:schemeClr val="tx1">
                    <a:lumMod val="65000"/>
                    <a:lumOff val="35000"/>
                  </a:schemeClr>
                </a:solidFill>
                <a:latin typeface="Tw Cen MT" panose="020B0602020104020603" pitchFamily="34" charset="0"/>
              </a:rPr>
              <a:t>Strategi i fylket</a:t>
            </a:r>
          </a:p>
        </p:txBody>
      </p:sp>
      <p:sp>
        <p:nvSpPr>
          <p:cNvPr id="11" name="TekstSylinder 10"/>
          <p:cNvSpPr txBox="1"/>
          <p:nvPr/>
        </p:nvSpPr>
        <p:spPr>
          <a:xfrm>
            <a:off x="393700" y="1323378"/>
            <a:ext cx="10876548" cy="5078313"/>
          </a:xfrm>
          <a:prstGeom prst="rect">
            <a:avLst/>
          </a:prstGeom>
          <a:noFill/>
        </p:spPr>
        <p:txBody>
          <a:bodyPr wrap="square" rtlCol="0">
            <a:spAutoFit/>
          </a:bodyPr>
          <a:lstStyle/>
          <a:p>
            <a:pPr marL="342900" indent="-342900">
              <a:buFont typeface="Arial" panose="020B0604020202020204" pitchFamily="34" charset="0"/>
              <a:buChar char="•"/>
            </a:pPr>
            <a:r>
              <a:rPr lang="nb-NO" sz="3600" dirty="0">
                <a:solidFill>
                  <a:schemeClr val="tx1">
                    <a:lumMod val="65000"/>
                    <a:lumOff val="35000"/>
                  </a:schemeClr>
                </a:solidFill>
                <a:latin typeface="Gill Sans MT" panose="020B0502020104020203" pitchFamily="34" charset="0"/>
              </a:rPr>
              <a:t>Hva skal vi med det?</a:t>
            </a:r>
          </a:p>
          <a:p>
            <a:pPr marL="342900" indent="-342900">
              <a:buFont typeface="Arial" panose="020B0604020202020204" pitchFamily="34" charset="0"/>
              <a:buChar char="•"/>
            </a:pPr>
            <a:r>
              <a:rPr lang="nb-NO" sz="3600" dirty="0">
                <a:solidFill>
                  <a:schemeClr val="tx1">
                    <a:lumMod val="65000"/>
                    <a:lumOff val="35000"/>
                  </a:schemeClr>
                </a:solidFill>
                <a:latin typeface="Gill Sans MT" panose="020B0502020104020203" pitchFamily="34" charset="0"/>
              </a:rPr>
              <a:t>Hva fungerer hvor?</a:t>
            </a:r>
          </a:p>
          <a:p>
            <a:pPr marL="342900" indent="-342900">
              <a:buFont typeface="Arial" panose="020B0604020202020204" pitchFamily="34" charset="0"/>
              <a:buChar char="•"/>
            </a:pPr>
            <a:r>
              <a:rPr lang="nb-NO" sz="3600" dirty="0">
                <a:solidFill>
                  <a:schemeClr val="tx1">
                    <a:lumMod val="65000"/>
                    <a:lumOff val="35000"/>
                  </a:schemeClr>
                </a:solidFill>
                <a:latin typeface="Gill Sans MT" panose="020B0502020104020203" pitchFamily="34" charset="0"/>
              </a:rPr>
              <a:t>Hva gjør vi med den?</a:t>
            </a:r>
          </a:p>
          <a:p>
            <a:pPr marL="800100" lvl="1" indent="-342900">
              <a:buFont typeface="Arial" panose="020B0604020202020204" pitchFamily="34" charset="0"/>
              <a:buChar char="•"/>
            </a:pPr>
            <a:endParaRPr lang="nb-NO" sz="2400" dirty="0">
              <a:solidFill>
                <a:schemeClr val="tx1">
                  <a:lumMod val="65000"/>
                  <a:lumOff val="35000"/>
                </a:schemeClr>
              </a:solidFill>
              <a:latin typeface="Gill Sans MT" panose="020B0502020104020203" pitchFamily="34" charset="0"/>
            </a:endParaRPr>
          </a:p>
          <a:p>
            <a:pPr marL="342900" indent="-342900">
              <a:buFont typeface="Arial" panose="020B0604020202020204" pitchFamily="34" charset="0"/>
              <a:buChar char="•"/>
            </a:pPr>
            <a:endParaRPr lang="nb-NO" sz="2400" dirty="0">
              <a:solidFill>
                <a:schemeClr val="tx1">
                  <a:lumMod val="65000"/>
                  <a:lumOff val="35000"/>
                </a:schemeClr>
              </a:solidFill>
              <a:latin typeface="Gill Sans MT" panose="020B0502020104020203" pitchFamily="34" charset="0"/>
            </a:endParaRPr>
          </a:p>
          <a:p>
            <a:pPr marL="342900" indent="-342900">
              <a:buFont typeface="Arial" panose="020B0604020202020204" pitchFamily="34" charset="0"/>
              <a:buChar char="•"/>
            </a:pPr>
            <a:endParaRPr lang="nb-NO" sz="2400" dirty="0">
              <a:solidFill>
                <a:schemeClr val="tx1">
                  <a:lumMod val="65000"/>
                  <a:lumOff val="35000"/>
                </a:schemeClr>
              </a:solidFill>
              <a:latin typeface="Gill Sans MT" panose="020B0502020104020203" pitchFamily="34" charset="0"/>
            </a:endParaRPr>
          </a:p>
          <a:p>
            <a:pPr marL="342900" indent="-342900">
              <a:buFont typeface="Arial" panose="020B0604020202020204" pitchFamily="34" charset="0"/>
              <a:buChar char="•"/>
            </a:pPr>
            <a:endParaRPr lang="nb-NO" sz="2400" dirty="0">
              <a:solidFill>
                <a:schemeClr val="tx1">
                  <a:lumMod val="65000"/>
                  <a:lumOff val="35000"/>
                </a:schemeClr>
              </a:solidFill>
              <a:latin typeface="Gill Sans MT" panose="020B0502020104020203" pitchFamily="34" charset="0"/>
            </a:endParaRPr>
          </a:p>
          <a:p>
            <a:pPr marL="342900" indent="-342900">
              <a:buFont typeface="Arial" panose="020B0604020202020204" pitchFamily="34" charset="0"/>
              <a:buChar char="•"/>
            </a:pPr>
            <a:endParaRPr lang="nb-NO" sz="2400" dirty="0">
              <a:solidFill>
                <a:schemeClr val="tx1">
                  <a:lumMod val="65000"/>
                  <a:lumOff val="35000"/>
                </a:schemeClr>
              </a:solidFill>
              <a:latin typeface="Gill Sans MT" panose="020B0502020104020203" pitchFamily="34" charset="0"/>
            </a:endParaRPr>
          </a:p>
          <a:p>
            <a:pPr marL="342900" indent="-342900">
              <a:buFont typeface="Arial" panose="020B0604020202020204" pitchFamily="34" charset="0"/>
              <a:buChar char="•"/>
            </a:pPr>
            <a:endParaRPr lang="nb-NO" sz="2400" dirty="0">
              <a:solidFill>
                <a:schemeClr val="tx1">
                  <a:lumMod val="65000"/>
                  <a:lumOff val="35000"/>
                </a:schemeClr>
              </a:solidFill>
              <a:latin typeface="Gill Sans MT" panose="020B0502020104020203" pitchFamily="34" charset="0"/>
            </a:endParaRPr>
          </a:p>
          <a:p>
            <a:pPr marL="342900" indent="-342900">
              <a:buFont typeface="Arial" panose="020B0604020202020204" pitchFamily="34" charset="0"/>
              <a:buChar char="•"/>
            </a:pPr>
            <a:endParaRPr lang="nb-NO" sz="2400" dirty="0">
              <a:solidFill>
                <a:schemeClr val="tx1">
                  <a:lumMod val="65000"/>
                  <a:lumOff val="35000"/>
                </a:schemeClr>
              </a:solidFill>
              <a:latin typeface="Gill Sans MT" panose="020B0502020104020203" pitchFamily="34" charset="0"/>
            </a:endParaRPr>
          </a:p>
          <a:p>
            <a:pPr marL="342900" indent="-342900">
              <a:buFont typeface="Arial" panose="020B0604020202020204" pitchFamily="34" charset="0"/>
              <a:buChar char="•"/>
            </a:pPr>
            <a:endParaRPr lang="nb-NO" sz="2400" dirty="0">
              <a:solidFill>
                <a:schemeClr val="tx1">
                  <a:lumMod val="65000"/>
                  <a:lumOff val="35000"/>
                </a:schemeClr>
              </a:solidFill>
              <a:latin typeface="Gill Sans MT" panose="020B0502020104020203" pitchFamily="34" charset="0"/>
            </a:endParaRPr>
          </a:p>
          <a:p>
            <a:pPr marL="342900" indent="-342900">
              <a:buFont typeface="Arial" panose="020B0604020202020204" pitchFamily="34" charset="0"/>
              <a:buChar char="•"/>
            </a:pPr>
            <a:endParaRPr lang="nb-NO" sz="2400" dirty="0">
              <a:solidFill>
                <a:schemeClr val="tx1">
                  <a:lumMod val="65000"/>
                  <a:lumOff val="35000"/>
                </a:schemeClr>
              </a:solidFill>
              <a:latin typeface="Gill Sans MT" panose="020B0502020104020203" pitchFamily="34" charset="0"/>
            </a:endParaRPr>
          </a:p>
        </p:txBody>
      </p:sp>
      <p:sp>
        <p:nvSpPr>
          <p:cNvPr id="4" name="Plassholder for innhold 3">
            <a:extLst>
              <a:ext uri="{FF2B5EF4-FFF2-40B4-BE49-F238E27FC236}">
                <a16:creationId xmlns:a16="http://schemas.microsoft.com/office/drawing/2014/main" id="{B5EB1876-3EA2-47EB-AECD-C9ACE7E73F7E}"/>
              </a:ext>
            </a:extLst>
          </p:cNvPr>
          <p:cNvSpPr>
            <a:spLocks noGrp="1"/>
          </p:cNvSpPr>
          <p:nvPr>
            <p:ph idx="1"/>
          </p:nvPr>
        </p:nvSpPr>
        <p:spPr/>
        <p:txBody>
          <a:bodyPr/>
          <a:lstStyle/>
          <a:p>
            <a:endParaRPr lang="nb-NO"/>
          </a:p>
        </p:txBody>
      </p:sp>
    </p:spTree>
    <p:extLst>
      <p:ext uri="{BB962C8B-B14F-4D97-AF65-F5344CB8AC3E}">
        <p14:creationId xmlns:p14="http://schemas.microsoft.com/office/powerpoint/2010/main" val="2928688341"/>
      </p:ext>
    </p:extLst>
  </p:cSld>
  <p:clrMapOvr>
    <a:masterClrMapping/>
  </p:clrMapOvr>
</p:sld>
</file>

<file path=ppt/theme/theme1.xml><?xml version="1.0" encoding="utf-8"?>
<a:theme xmlns:a="http://schemas.openxmlformats.org/drawingml/2006/main" name="NBU_Intern">
  <a:themeElements>
    <a:clrScheme name="NBU_Intern">
      <a:dk1>
        <a:srgbClr val="000000"/>
      </a:dk1>
      <a:lt1>
        <a:srgbClr val="FAF8E9"/>
      </a:lt1>
      <a:dk2>
        <a:srgbClr val="3E4C2C"/>
      </a:dk2>
      <a:lt2>
        <a:srgbClr val="FAF8E9"/>
      </a:lt2>
      <a:accent1>
        <a:srgbClr val="BACF5A"/>
      </a:accent1>
      <a:accent2>
        <a:srgbClr val="CFD680"/>
      </a:accent2>
      <a:accent3>
        <a:srgbClr val="717D49"/>
      </a:accent3>
      <a:accent4>
        <a:srgbClr val="4D562F"/>
      </a:accent4>
      <a:accent5>
        <a:srgbClr val="C45744"/>
      </a:accent5>
      <a:accent6>
        <a:srgbClr val="D48C86"/>
      </a:accent6>
      <a:hlink>
        <a:srgbClr val="BACF5A"/>
      </a:hlink>
      <a:folHlink>
        <a:srgbClr val="707D4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2" id="{F273D85F-6702-482A-9F49-0A23D432EC44}" vid="{F6B1DBD3-FD2D-4F15-B5B8-E251E4BFC0BE}"/>
    </a:ext>
  </a:extLst>
</a:theme>
</file>

<file path=ppt/theme/theme2.xml><?xml version="1.0" encoding="utf-8"?>
<a:theme xmlns:a="http://schemas.openxmlformats.org/drawingml/2006/main" name="NBU_Sentrale_Arrangementer">
  <a:themeElements>
    <a:clrScheme name="NBU_Fargetema_PP">
      <a:dk1>
        <a:srgbClr val="000000"/>
      </a:dk1>
      <a:lt1>
        <a:srgbClr val="FBF8E7"/>
      </a:lt1>
      <a:dk2>
        <a:srgbClr val="3E4C2C"/>
      </a:dk2>
      <a:lt2>
        <a:srgbClr val="FBF9EF"/>
      </a:lt2>
      <a:accent1>
        <a:srgbClr val="BACF5A"/>
      </a:accent1>
      <a:accent2>
        <a:srgbClr val="ADB359"/>
      </a:accent2>
      <a:accent3>
        <a:srgbClr val="C45744"/>
      </a:accent3>
      <a:accent4>
        <a:srgbClr val="D38C85"/>
      </a:accent4>
      <a:accent5>
        <a:srgbClr val="619F64"/>
      </a:accent5>
      <a:accent6>
        <a:srgbClr val="43644C"/>
      </a:accent6>
      <a:hlink>
        <a:srgbClr val="BACF5A"/>
      </a:hlink>
      <a:folHlink>
        <a:srgbClr val="707D4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2" id="{F273D85F-6702-482A-9F49-0A23D432EC44}" vid="{92FF6519-DF1E-4753-85D3-E51211A61861}"/>
    </a:ext>
  </a:extLst>
</a:theme>
</file>

<file path=ppt/theme/theme3.xml><?xml version="1.0" encoding="utf-8"?>
<a:theme xmlns:a="http://schemas.openxmlformats.org/drawingml/2006/main" name="NBU_Prosjekter">
  <a:themeElements>
    <a:clrScheme name="Egendefinert 2">
      <a:dk1>
        <a:srgbClr val="000000"/>
      </a:dk1>
      <a:lt1>
        <a:srgbClr val="FAF8E9"/>
      </a:lt1>
      <a:dk2>
        <a:srgbClr val="6C2B20"/>
      </a:dk2>
      <a:lt2>
        <a:srgbClr val="FAF8E9"/>
      </a:lt2>
      <a:accent1>
        <a:srgbClr val="C45744"/>
      </a:accent1>
      <a:accent2>
        <a:srgbClr val="D48C85"/>
      </a:accent2>
      <a:accent3>
        <a:srgbClr val="6B2A20"/>
      </a:accent3>
      <a:accent4>
        <a:srgbClr val="C9D15F"/>
      </a:accent4>
      <a:accent5>
        <a:srgbClr val="CFD780"/>
      </a:accent5>
      <a:accent6>
        <a:srgbClr val="AEB45A"/>
      </a:accent6>
      <a:hlink>
        <a:srgbClr val="ADB359"/>
      </a:hlink>
      <a:folHlink>
        <a:srgbClr val="707D4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2" id="{F273D85F-6702-482A-9F49-0A23D432EC44}" vid="{EF347AC3-FDCC-44AA-9630-0E1323355E3D}"/>
    </a:ext>
  </a:extLst>
</a:theme>
</file>

<file path=ppt/theme/theme4.xml><?xml version="1.0" encoding="utf-8"?>
<a:theme xmlns:a="http://schemas.openxmlformats.org/drawingml/2006/main" name="NBU_Lokale_Initiativ">
  <a:themeElements>
    <a:clrScheme name="NBU_Lokale_Initiativ">
      <a:dk1>
        <a:srgbClr val="000000"/>
      </a:dk1>
      <a:lt1>
        <a:srgbClr val="FBF8E7"/>
      </a:lt1>
      <a:dk2>
        <a:srgbClr val="3E4C2C"/>
      </a:dk2>
      <a:lt2>
        <a:srgbClr val="FBF9EF"/>
      </a:lt2>
      <a:accent1>
        <a:srgbClr val="BACF5A"/>
      </a:accent1>
      <a:accent2>
        <a:srgbClr val="1F4142"/>
      </a:accent2>
      <a:accent3>
        <a:srgbClr val="7FBEB1"/>
      </a:accent3>
      <a:accent4>
        <a:srgbClr val="D38C85"/>
      </a:accent4>
      <a:accent5>
        <a:srgbClr val="619F64"/>
      </a:accent5>
      <a:accent6>
        <a:srgbClr val="43644C"/>
      </a:accent6>
      <a:hlink>
        <a:srgbClr val="BACF5A"/>
      </a:hlink>
      <a:folHlink>
        <a:srgbClr val="707D4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2" id="{F273D85F-6702-482A-9F49-0A23D432EC44}" vid="{E6C6E25E-B7F0-4836-BF3F-88CB5CBC43D4}"/>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MAL_Powerpoint</Template>
  <TotalTime>10438</TotalTime>
  <Words>425</Words>
  <Application>Microsoft Office PowerPoint</Application>
  <PresentationFormat>Widescreen</PresentationFormat>
  <Paragraphs>82</Paragraphs>
  <Slides>5</Slides>
  <Notes>5</Notes>
  <HiddenSlides>0</HiddenSlides>
  <MMClips>0</MMClips>
  <ScaleCrop>false</ScaleCrop>
  <HeadingPairs>
    <vt:vector size="6" baseType="variant">
      <vt:variant>
        <vt:lpstr>Brukte skrifter</vt:lpstr>
      </vt:variant>
      <vt:variant>
        <vt:i4>7</vt:i4>
      </vt:variant>
      <vt:variant>
        <vt:lpstr>Tema</vt:lpstr>
      </vt:variant>
      <vt:variant>
        <vt:i4>4</vt:i4>
      </vt:variant>
      <vt:variant>
        <vt:lpstr>Lysbildetitler</vt:lpstr>
      </vt:variant>
      <vt:variant>
        <vt:i4>5</vt:i4>
      </vt:variant>
    </vt:vector>
  </HeadingPairs>
  <TitlesOfParts>
    <vt:vector size="16" baseType="lpstr">
      <vt:lpstr>Arial</vt:lpstr>
      <vt:lpstr>Calibri</vt:lpstr>
      <vt:lpstr>Gill Sans MT</vt:lpstr>
      <vt:lpstr>Source Sans Pro</vt:lpstr>
      <vt:lpstr>Source Sans Pro Black</vt:lpstr>
      <vt:lpstr>Source Sans Pro Semibold</vt:lpstr>
      <vt:lpstr>Tw Cen MT</vt:lpstr>
      <vt:lpstr>NBU_Intern</vt:lpstr>
      <vt:lpstr>NBU_Sentrale_Arrangementer</vt:lpstr>
      <vt:lpstr>NBU_Prosjekter</vt:lpstr>
      <vt:lpstr>NBU_Lokale_Initiativ</vt:lpstr>
      <vt:lpstr>Nemd, mandat og strategi </vt:lpstr>
      <vt:lpstr>Nemnd</vt:lpstr>
      <vt:lpstr>Mandat</vt:lpstr>
      <vt:lpstr>Mandat: Oppgave</vt:lpstr>
      <vt:lpstr>Strategi i fylket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OVERSKRIFT</dc:title>
  <dc:creator>NBU General (Årstein Skjæveland)</dc:creator>
  <cp:lastModifiedBy>Jon Erik Hjelleset</cp:lastModifiedBy>
  <cp:revision>30</cp:revision>
  <dcterms:created xsi:type="dcterms:W3CDTF">2014-06-23T15:53:01Z</dcterms:created>
  <dcterms:modified xsi:type="dcterms:W3CDTF">2020-03-06T12:49:27Z</dcterms:modified>
</cp:coreProperties>
</file>