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 id="2147483717" r:id="rId3"/>
    <p:sldMasterId id="2147483732" r:id="rId4"/>
  </p:sldMasterIdLst>
  <p:notesMasterIdLst>
    <p:notesMasterId r:id="rId45"/>
  </p:notesMasterIdLst>
  <p:sldIdLst>
    <p:sldId id="286" r:id="rId5"/>
    <p:sldId id="278" r:id="rId6"/>
    <p:sldId id="316" r:id="rId7"/>
    <p:sldId id="285" r:id="rId8"/>
    <p:sldId id="283" r:id="rId9"/>
    <p:sldId id="284" r:id="rId10"/>
    <p:sldId id="317" r:id="rId11"/>
    <p:sldId id="288" r:id="rId12"/>
    <p:sldId id="291" r:id="rId13"/>
    <p:sldId id="292" r:id="rId14"/>
    <p:sldId id="293" r:id="rId15"/>
    <p:sldId id="264" r:id="rId16"/>
    <p:sldId id="319" r:id="rId17"/>
    <p:sldId id="295" r:id="rId18"/>
    <p:sldId id="298" r:id="rId19"/>
    <p:sldId id="297" r:id="rId20"/>
    <p:sldId id="294" r:id="rId21"/>
    <p:sldId id="320" r:id="rId22"/>
    <p:sldId id="299" r:id="rId23"/>
    <p:sldId id="321" r:id="rId24"/>
    <p:sldId id="324" r:id="rId25"/>
    <p:sldId id="300" r:id="rId26"/>
    <p:sldId id="302" r:id="rId27"/>
    <p:sldId id="301" r:id="rId28"/>
    <p:sldId id="303" r:id="rId29"/>
    <p:sldId id="304" r:id="rId30"/>
    <p:sldId id="270" r:id="rId31"/>
    <p:sldId id="271" r:id="rId32"/>
    <p:sldId id="305" r:id="rId33"/>
    <p:sldId id="307" r:id="rId34"/>
    <p:sldId id="308" r:id="rId35"/>
    <p:sldId id="313" r:id="rId36"/>
    <p:sldId id="314" r:id="rId37"/>
    <p:sldId id="309" r:id="rId38"/>
    <p:sldId id="315" r:id="rId39"/>
    <p:sldId id="310" r:id="rId40"/>
    <p:sldId id="312" r:id="rId41"/>
    <p:sldId id="311" r:id="rId42"/>
    <p:sldId id="276" r:id="rId43"/>
    <p:sldId id="259" r:id="rId4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8E7"/>
    <a:srgbClr val="80BEB1"/>
    <a:srgbClr val="2D483B"/>
    <a:srgbClr val="1F4141"/>
    <a:srgbClr val="5B23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8664" autoAdjust="0"/>
  </p:normalViewPr>
  <p:slideViewPr>
    <p:cSldViewPr snapToGrid="0" snapToObjects="1">
      <p:cViewPr varScale="1">
        <p:scale>
          <a:sx n="59" d="100"/>
          <a:sy n="59" d="100"/>
        </p:scale>
        <p:origin x="848"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1294B-4708-48EC-BF83-A5777CA75829}"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nb-NO"/>
        </a:p>
      </dgm:t>
    </dgm:pt>
    <dgm:pt modelId="{CB77D7B1-C354-46F6-98FF-6B2A198D6464}">
      <dgm:prSet phldrT="[Tekst]"/>
      <dgm:spPr/>
      <dgm:t>
        <a:bodyPr/>
        <a:lstStyle/>
        <a:p>
          <a:r>
            <a:rPr lang="nb-NO"/>
            <a:t>RAMMENE</a:t>
          </a:r>
          <a:endParaRPr lang="nb-NO" dirty="0"/>
        </a:p>
      </dgm:t>
    </dgm:pt>
    <dgm:pt modelId="{73E071EB-21AB-4D88-9E74-215C2B07B3A3}" type="parTrans" cxnId="{4E82BAE9-6132-4A09-B652-EF43D1F122A4}">
      <dgm:prSet/>
      <dgm:spPr/>
      <dgm:t>
        <a:bodyPr/>
        <a:lstStyle/>
        <a:p>
          <a:endParaRPr lang="nb-NO"/>
        </a:p>
      </dgm:t>
    </dgm:pt>
    <dgm:pt modelId="{FB9DDE84-1C5A-4A30-959A-51AFE32CB2A1}" type="sibTrans" cxnId="{4E82BAE9-6132-4A09-B652-EF43D1F122A4}">
      <dgm:prSet/>
      <dgm:spPr/>
      <dgm:t>
        <a:bodyPr/>
        <a:lstStyle/>
        <a:p>
          <a:endParaRPr lang="nb-NO"/>
        </a:p>
      </dgm:t>
    </dgm:pt>
    <dgm:pt modelId="{D270B3C3-53BA-4FC7-9F6A-DC64F638D138}">
      <dgm:prSet phldrT="[Tekst]"/>
      <dgm:spPr/>
      <dgm:t>
        <a:bodyPr/>
        <a:lstStyle/>
        <a:p>
          <a:r>
            <a:rPr lang="nb-NO" dirty="0"/>
            <a:t>STATUS</a:t>
          </a:r>
        </a:p>
      </dgm:t>
    </dgm:pt>
    <dgm:pt modelId="{C2AF1C7A-CA14-4606-894D-08FBE9833B0E}" type="parTrans" cxnId="{E42C4155-C6AB-43D5-928D-6E63E5D248AC}">
      <dgm:prSet/>
      <dgm:spPr/>
      <dgm:t>
        <a:bodyPr/>
        <a:lstStyle/>
        <a:p>
          <a:endParaRPr lang="nb-NO"/>
        </a:p>
      </dgm:t>
    </dgm:pt>
    <dgm:pt modelId="{98F3F60E-19B1-40F4-8A6B-F15CB1516521}" type="sibTrans" cxnId="{E42C4155-C6AB-43D5-928D-6E63E5D248AC}">
      <dgm:prSet/>
      <dgm:spPr/>
      <dgm:t>
        <a:bodyPr/>
        <a:lstStyle/>
        <a:p>
          <a:endParaRPr lang="nb-NO"/>
        </a:p>
      </dgm:t>
    </dgm:pt>
    <dgm:pt modelId="{077CDD36-3015-4723-94CB-6420901556C2}">
      <dgm:prSet phldrT="[Tekst]" custT="1"/>
      <dgm:spPr/>
      <dgm:t>
        <a:bodyPr/>
        <a:lstStyle/>
        <a:p>
          <a:br>
            <a:rPr lang="nb-NO" sz="1800" dirty="0"/>
          </a:br>
          <a:br>
            <a:rPr lang="nb-NO" sz="1800" dirty="0"/>
          </a:br>
          <a:br>
            <a:rPr lang="nb-NO" sz="1800" dirty="0"/>
          </a:br>
          <a:r>
            <a:rPr lang="nb-NO" sz="1800" b="0" dirty="0"/>
            <a:t>Valgkomiteens vurdering av det sittende styret</a:t>
          </a:r>
        </a:p>
        <a:p>
          <a:r>
            <a:rPr lang="nb-NO" sz="1800" dirty="0"/>
            <a:t>Samtaler med styret, lokallags-fylkesledere, etc.</a:t>
          </a:r>
        </a:p>
        <a:p>
          <a:r>
            <a:rPr lang="nb-NO" sz="1800" dirty="0"/>
            <a:t>Protokoller </a:t>
          </a:r>
        </a:p>
        <a:p>
          <a:r>
            <a:rPr lang="nb-NO" sz="1800" dirty="0"/>
            <a:t>Måling opp mot handlingsplaner etc. </a:t>
          </a:r>
        </a:p>
        <a:p>
          <a:r>
            <a:rPr lang="nb-NO" sz="1800" dirty="0"/>
            <a:t>Observasjon</a:t>
          </a:r>
        </a:p>
      </dgm:t>
    </dgm:pt>
    <dgm:pt modelId="{C6976ACB-5FCB-4592-9C93-1E578C9687C6}" type="parTrans" cxnId="{4218E745-1E92-4AAA-8418-2CDC53E69542}">
      <dgm:prSet/>
      <dgm:spPr/>
      <dgm:t>
        <a:bodyPr/>
        <a:lstStyle/>
        <a:p>
          <a:endParaRPr lang="nb-NO"/>
        </a:p>
      </dgm:t>
    </dgm:pt>
    <dgm:pt modelId="{B18A4598-0895-46D7-A92C-3CA8B06E3BB6}" type="sibTrans" cxnId="{4218E745-1E92-4AAA-8418-2CDC53E69542}">
      <dgm:prSet/>
      <dgm:spPr/>
      <dgm:t>
        <a:bodyPr/>
        <a:lstStyle/>
        <a:p>
          <a:endParaRPr lang="nb-NO"/>
        </a:p>
      </dgm:t>
    </dgm:pt>
    <dgm:pt modelId="{0EF313DB-9458-4FBB-98B4-F4A7F45825EE}">
      <dgm:prSet phldrT="[Tekst]"/>
      <dgm:spPr/>
      <dgm:t>
        <a:bodyPr/>
        <a:lstStyle/>
        <a:p>
          <a:r>
            <a:rPr lang="nb-NO" dirty="0"/>
            <a:t>FREMTIDEN</a:t>
          </a:r>
        </a:p>
      </dgm:t>
    </dgm:pt>
    <dgm:pt modelId="{D0C502C6-9717-4D3A-A863-9D35E5D1D53E}" type="parTrans" cxnId="{F70A2893-B010-4FDC-8802-D5160DA6F9B1}">
      <dgm:prSet/>
      <dgm:spPr/>
      <dgm:t>
        <a:bodyPr/>
        <a:lstStyle/>
        <a:p>
          <a:endParaRPr lang="nb-NO"/>
        </a:p>
      </dgm:t>
    </dgm:pt>
    <dgm:pt modelId="{F2FFB4E6-3507-4EB1-9E76-52D1356AB1B2}" type="sibTrans" cxnId="{F70A2893-B010-4FDC-8802-D5160DA6F9B1}">
      <dgm:prSet/>
      <dgm:spPr/>
      <dgm:t>
        <a:bodyPr/>
        <a:lstStyle/>
        <a:p>
          <a:endParaRPr lang="nb-NO"/>
        </a:p>
      </dgm:t>
    </dgm:pt>
    <dgm:pt modelId="{B1C603AE-08B4-451A-B981-36880CB48B63}">
      <dgm:prSet phldrT="[Tekst]" custT="1"/>
      <dgm:spPr/>
      <dgm:t>
        <a:bodyPr/>
        <a:lstStyle/>
        <a:p>
          <a:br>
            <a:rPr lang="nb-NO" sz="1800" dirty="0"/>
          </a:br>
          <a:r>
            <a:rPr lang="nb-NO" sz="1800" dirty="0"/>
            <a:t>Hvilke mål har organisasjonen?</a:t>
          </a:r>
        </a:p>
        <a:p>
          <a:r>
            <a:rPr lang="nb-NO" sz="1800" dirty="0"/>
            <a:t>Hvilke utfordringer?</a:t>
          </a:r>
        </a:p>
        <a:p>
          <a:r>
            <a:rPr lang="nb-NO" sz="1800" dirty="0"/>
            <a:t>Hva slags type mennesker og kompetanse trenger man for å jobbe mot disse målene og takle disse utfordringene?</a:t>
          </a:r>
        </a:p>
      </dgm:t>
    </dgm:pt>
    <dgm:pt modelId="{4BB7FFD4-9DA0-40FC-ACBB-DA24C881CFFF}" type="parTrans" cxnId="{5E066A3F-DFE8-48B6-8697-A0F04B1C1DF8}">
      <dgm:prSet/>
      <dgm:spPr/>
      <dgm:t>
        <a:bodyPr/>
        <a:lstStyle/>
        <a:p>
          <a:endParaRPr lang="nb-NO"/>
        </a:p>
      </dgm:t>
    </dgm:pt>
    <dgm:pt modelId="{B6128AA5-6CEF-4E20-B556-76C10C9FDF51}" type="sibTrans" cxnId="{5E066A3F-DFE8-48B6-8697-A0F04B1C1DF8}">
      <dgm:prSet/>
      <dgm:spPr/>
      <dgm:t>
        <a:bodyPr/>
        <a:lstStyle/>
        <a:p>
          <a:endParaRPr lang="nb-NO"/>
        </a:p>
      </dgm:t>
    </dgm:pt>
    <dgm:pt modelId="{D213404A-F318-439F-AD09-1B7526C90054}">
      <dgm:prSet phldrT="[Tekst]" custT="1"/>
      <dgm:spPr/>
      <dgm:t>
        <a:bodyPr/>
        <a:lstStyle/>
        <a:p>
          <a:r>
            <a:rPr lang="nb-NO" sz="1800" b="0" dirty="0"/>
            <a:t>Få oversikt over hvilke rammer det er for jobben; </a:t>
          </a:r>
          <a:r>
            <a:rPr lang="nb-NO" sz="1800" dirty="0"/>
            <a:t>instruks, vedtekter handlingsplan.</a:t>
          </a:r>
        </a:p>
        <a:p>
          <a:r>
            <a:rPr lang="nb-NO" sz="1800" dirty="0"/>
            <a:t>Hvem er på valg? Hvem vil ut?</a:t>
          </a:r>
        </a:p>
      </dgm:t>
    </dgm:pt>
    <dgm:pt modelId="{0850BF75-197D-42DB-BA2E-C48C6B25B689}" type="sibTrans" cxnId="{F2415CB3-AE04-47AF-9282-B66482E9DF0E}">
      <dgm:prSet/>
      <dgm:spPr/>
      <dgm:t>
        <a:bodyPr/>
        <a:lstStyle/>
        <a:p>
          <a:endParaRPr lang="nb-NO"/>
        </a:p>
      </dgm:t>
    </dgm:pt>
    <dgm:pt modelId="{F88D445F-5DB3-48AC-A443-E8A59A536FE0}" type="parTrans" cxnId="{F2415CB3-AE04-47AF-9282-B66482E9DF0E}">
      <dgm:prSet/>
      <dgm:spPr/>
      <dgm:t>
        <a:bodyPr/>
        <a:lstStyle/>
        <a:p>
          <a:endParaRPr lang="nb-NO"/>
        </a:p>
      </dgm:t>
    </dgm:pt>
    <dgm:pt modelId="{669CDB8D-7E33-4E5B-AE04-A89533F7093C}" type="pres">
      <dgm:prSet presAssocID="{D2A1294B-4708-48EC-BF83-A5777CA75829}" presName="list" presStyleCnt="0">
        <dgm:presLayoutVars>
          <dgm:dir/>
          <dgm:animLvl val="lvl"/>
        </dgm:presLayoutVars>
      </dgm:prSet>
      <dgm:spPr/>
    </dgm:pt>
    <dgm:pt modelId="{0099A89C-DA49-4EB8-96FD-DDA5287C6E68}" type="pres">
      <dgm:prSet presAssocID="{CB77D7B1-C354-46F6-98FF-6B2A198D6464}" presName="posSpace" presStyleCnt="0"/>
      <dgm:spPr/>
    </dgm:pt>
    <dgm:pt modelId="{41F228B0-2E73-48EE-97EA-27DD3E4C2336}" type="pres">
      <dgm:prSet presAssocID="{CB77D7B1-C354-46F6-98FF-6B2A198D6464}" presName="vertFlow" presStyleCnt="0"/>
      <dgm:spPr/>
    </dgm:pt>
    <dgm:pt modelId="{04A0F348-7846-4E88-88FA-8279163ED88E}" type="pres">
      <dgm:prSet presAssocID="{CB77D7B1-C354-46F6-98FF-6B2A198D6464}" presName="topSpace" presStyleCnt="0"/>
      <dgm:spPr/>
    </dgm:pt>
    <dgm:pt modelId="{F9142EF3-83C0-4476-9DA0-EE24BE6AAA55}" type="pres">
      <dgm:prSet presAssocID="{CB77D7B1-C354-46F6-98FF-6B2A198D6464}" presName="firstComp" presStyleCnt="0"/>
      <dgm:spPr/>
    </dgm:pt>
    <dgm:pt modelId="{3199256B-CA6C-40A2-A5E1-A247328FC1E0}" type="pres">
      <dgm:prSet presAssocID="{CB77D7B1-C354-46F6-98FF-6B2A198D6464}" presName="firstChild" presStyleLbl="bgAccFollowNode1" presStyleIdx="0" presStyleCnt="3" custScaleX="109172" custScaleY="273072" custLinFactNeighborX="-644" custLinFactNeighborY="-4488"/>
      <dgm:spPr/>
    </dgm:pt>
    <dgm:pt modelId="{2C86ABAA-E89E-423B-BF3C-F0926E0E4F50}" type="pres">
      <dgm:prSet presAssocID="{CB77D7B1-C354-46F6-98FF-6B2A198D6464}" presName="firstChildTx" presStyleLbl="bgAccFollowNode1" presStyleIdx="0" presStyleCnt="3">
        <dgm:presLayoutVars>
          <dgm:bulletEnabled val="1"/>
        </dgm:presLayoutVars>
      </dgm:prSet>
      <dgm:spPr/>
    </dgm:pt>
    <dgm:pt modelId="{DA26BF2B-168B-41D0-BD7E-99A14F27BAED}" type="pres">
      <dgm:prSet presAssocID="{CB77D7B1-C354-46F6-98FF-6B2A198D6464}" presName="negSpace" presStyleCnt="0"/>
      <dgm:spPr/>
    </dgm:pt>
    <dgm:pt modelId="{475F5955-3172-483E-8593-D15AE7542DF8}" type="pres">
      <dgm:prSet presAssocID="{CB77D7B1-C354-46F6-98FF-6B2A198D6464}" presName="circle" presStyleLbl="node1" presStyleIdx="0" presStyleCnt="3" custLinFactNeighborX="-25363" custLinFactNeighborY="-11"/>
      <dgm:spPr/>
    </dgm:pt>
    <dgm:pt modelId="{7A95DB17-3BD8-46C5-8169-1D90244765A6}" type="pres">
      <dgm:prSet presAssocID="{FB9DDE84-1C5A-4A30-959A-51AFE32CB2A1}" presName="transSpace" presStyleCnt="0"/>
      <dgm:spPr/>
    </dgm:pt>
    <dgm:pt modelId="{C6FEF6CD-84EA-4731-86D7-E0177FB15D01}" type="pres">
      <dgm:prSet presAssocID="{D270B3C3-53BA-4FC7-9F6A-DC64F638D138}" presName="posSpace" presStyleCnt="0"/>
      <dgm:spPr/>
    </dgm:pt>
    <dgm:pt modelId="{C23133BE-C49D-4BB3-8FA2-4C36EC3753EA}" type="pres">
      <dgm:prSet presAssocID="{D270B3C3-53BA-4FC7-9F6A-DC64F638D138}" presName="vertFlow" presStyleCnt="0"/>
      <dgm:spPr/>
    </dgm:pt>
    <dgm:pt modelId="{B56BF05D-4EF5-4E17-A7F9-32C4E21B5A6A}" type="pres">
      <dgm:prSet presAssocID="{D270B3C3-53BA-4FC7-9F6A-DC64F638D138}" presName="topSpace" presStyleCnt="0"/>
      <dgm:spPr/>
    </dgm:pt>
    <dgm:pt modelId="{A52E35DF-405C-46A8-A7A4-38934A1E6158}" type="pres">
      <dgm:prSet presAssocID="{D270B3C3-53BA-4FC7-9F6A-DC64F638D138}" presName="firstComp" presStyleCnt="0"/>
      <dgm:spPr/>
    </dgm:pt>
    <dgm:pt modelId="{6D03CDC3-A7B9-4CD7-8C4D-A152DCCE0B51}" type="pres">
      <dgm:prSet presAssocID="{D270B3C3-53BA-4FC7-9F6A-DC64F638D138}" presName="firstChild" presStyleLbl="bgAccFollowNode1" presStyleIdx="1" presStyleCnt="3" custScaleX="113003" custScaleY="271095"/>
      <dgm:spPr/>
    </dgm:pt>
    <dgm:pt modelId="{579AF3B0-6897-4AF3-972A-05C3BD54FCC0}" type="pres">
      <dgm:prSet presAssocID="{D270B3C3-53BA-4FC7-9F6A-DC64F638D138}" presName="firstChildTx" presStyleLbl="bgAccFollowNode1" presStyleIdx="1" presStyleCnt="3">
        <dgm:presLayoutVars>
          <dgm:bulletEnabled val="1"/>
        </dgm:presLayoutVars>
      </dgm:prSet>
      <dgm:spPr/>
    </dgm:pt>
    <dgm:pt modelId="{8242F8E8-1CD7-41DC-B502-FB91DA1B060F}" type="pres">
      <dgm:prSet presAssocID="{D270B3C3-53BA-4FC7-9F6A-DC64F638D138}" presName="negSpace" presStyleCnt="0"/>
      <dgm:spPr/>
    </dgm:pt>
    <dgm:pt modelId="{9EA2E173-0F34-4575-B5FE-4BD8A9A6B7E0}" type="pres">
      <dgm:prSet presAssocID="{D270B3C3-53BA-4FC7-9F6A-DC64F638D138}" presName="circle" presStyleLbl="node1" presStyleIdx="1" presStyleCnt="3" custLinFactNeighborX="-32727" custLinFactNeighborY="-11"/>
      <dgm:spPr/>
    </dgm:pt>
    <dgm:pt modelId="{A83D997E-C7EE-469C-B330-5679C427E021}" type="pres">
      <dgm:prSet presAssocID="{98F3F60E-19B1-40F4-8A6B-F15CB1516521}" presName="transSpace" presStyleCnt="0"/>
      <dgm:spPr/>
    </dgm:pt>
    <dgm:pt modelId="{BFFF9064-5157-4012-8259-8368C88263E5}" type="pres">
      <dgm:prSet presAssocID="{0EF313DB-9458-4FBB-98B4-F4A7F45825EE}" presName="posSpace" presStyleCnt="0"/>
      <dgm:spPr/>
    </dgm:pt>
    <dgm:pt modelId="{D139CEB6-62E7-4432-AFC1-2350CB6F9DC5}" type="pres">
      <dgm:prSet presAssocID="{0EF313DB-9458-4FBB-98B4-F4A7F45825EE}" presName="vertFlow" presStyleCnt="0"/>
      <dgm:spPr/>
    </dgm:pt>
    <dgm:pt modelId="{ADF81FC8-9247-4228-BAA2-F854B9C966F1}" type="pres">
      <dgm:prSet presAssocID="{0EF313DB-9458-4FBB-98B4-F4A7F45825EE}" presName="topSpace" presStyleCnt="0"/>
      <dgm:spPr/>
    </dgm:pt>
    <dgm:pt modelId="{E336E410-77E8-44E5-84CE-8B88757C474F}" type="pres">
      <dgm:prSet presAssocID="{0EF313DB-9458-4FBB-98B4-F4A7F45825EE}" presName="firstComp" presStyleCnt="0"/>
      <dgm:spPr/>
    </dgm:pt>
    <dgm:pt modelId="{C8B88501-BB06-43E5-9F05-612908997349}" type="pres">
      <dgm:prSet presAssocID="{0EF313DB-9458-4FBB-98B4-F4A7F45825EE}" presName="firstChild" presStyleLbl="bgAccFollowNode1" presStyleIdx="2" presStyleCnt="3" custScaleX="110356" custScaleY="278928"/>
      <dgm:spPr/>
    </dgm:pt>
    <dgm:pt modelId="{86EFF6FE-7BE0-459D-BB52-583E8C4D1D15}" type="pres">
      <dgm:prSet presAssocID="{0EF313DB-9458-4FBB-98B4-F4A7F45825EE}" presName="firstChildTx" presStyleLbl="bgAccFollowNode1" presStyleIdx="2" presStyleCnt="3">
        <dgm:presLayoutVars>
          <dgm:bulletEnabled val="1"/>
        </dgm:presLayoutVars>
      </dgm:prSet>
      <dgm:spPr/>
    </dgm:pt>
    <dgm:pt modelId="{EFD54619-1824-4DED-B041-E8FD65DCBECC}" type="pres">
      <dgm:prSet presAssocID="{0EF313DB-9458-4FBB-98B4-F4A7F45825EE}" presName="negSpace" presStyleCnt="0"/>
      <dgm:spPr/>
    </dgm:pt>
    <dgm:pt modelId="{36FFFD38-7935-4424-B19C-97CEB27A4157}" type="pres">
      <dgm:prSet presAssocID="{0EF313DB-9458-4FBB-98B4-F4A7F45825EE}" presName="circle" presStyleLbl="node1" presStyleIdx="2" presStyleCnt="3" custLinFactNeighborX="-14770" custLinFactNeighborY="-11"/>
      <dgm:spPr/>
    </dgm:pt>
  </dgm:ptLst>
  <dgm:cxnLst>
    <dgm:cxn modelId="{15453809-362F-489C-A495-A8E3A6E7A594}" type="presOf" srcId="{B1C603AE-08B4-451A-B981-36880CB48B63}" destId="{C8B88501-BB06-43E5-9F05-612908997349}" srcOrd="0" destOrd="0" presId="urn:microsoft.com/office/officeart/2005/8/layout/hList9"/>
    <dgm:cxn modelId="{7668972D-5ECF-42A1-9947-DCC4B4AFB30B}" type="presOf" srcId="{077CDD36-3015-4723-94CB-6420901556C2}" destId="{6D03CDC3-A7B9-4CD7-8C4D-A152DCCE0B51}" srcOrd="0" destOrd="0" presId="urn:microsoft.com/office/officeart/2005/8/layout/hList9"/>
    <dgm:cxn modelId="{414A9B30-CBB0-473D-AA32-A21AF4025564}" type="presOf" srcId="{077CDD36-3015-4723-94CB-6420901556C2}" destId="{579AF3B0-6897-4AF3-972A-05C3BD54FCC0}" srcOrd="1" destOrd="0" presId="urn:microsoft.com/office/officeart/2005/8/layout/hList9"/>
    <dgm:cxn modelId="{5A1B0838-4F96-411B-B0DD-939EC0A4DBC6}" type="presOf" srcId="{D2A1294B-4708-48EC-BF83-A5777CA75829}" destId="{669CDB8D-7E33-4E5B-AE04-A89533F7093C}" srcOrd="0" destOrd="0" presId="urn:microsoft.com/office/officeart/2005/8/layout/hList9"/>
    <dgm:cxn modelId="{5E066A3F-DFE8-48B6-8697-A0F04B1C1DF8}" srcId="{0EF313DB-9458-4FBB-98B4-F4A7F45825EE}" destId="{B1C603AE-08B4-451A-B981-36880CB48B63}" srcOrd="0" destOrd="0" parTransId="{4BB7FFD4-9DA0-40FC-ACBB-DA24C881CFFF}" sibTransId="{B6128AA5-6CEF-4E20-B556-76C10C9FDF51}"/>
    <dgm:cxn modelId="{8D33C842-B74F-470D-86EC-525B6581D0E0}" type="presOf" srcId="{D213404A-F318-439F-AD09-1B7526C90054}" destId="{2C86ABAA-E89E-423B-BF3C-F0926E0E4F50}" srcOrd="1" destOrd="0" presId="urn:microsoft.com/office/officeart/2005/8/layout/hList9"/>
    <dgm:cxn modelId="{4218E745-1E92-4AAA-8418-2CDC53E69542}" srcId="{D270B3C3-53BA-4FC7-9F6A-DC64F638D138}" destId="{077CDD36-3015-4723-94CB-6420901556C2}" srcOrd="0" destOrd="0" parTransId="{C6976ACB-5FCB-4592-9C93-1E578C9687C6}" sibTransId="{B18A4598-0895-46D7-A92C-3CA8B06E3BB6}"/>
    <dgm:cxn modelId="{8F1C1649-F7D8-4E84-AD35-04402A13B0C4}" type="presOf" srcId="{0EF313DB-9458-4FBB-98B4-F4A7F45825EE}" destId="{36FFFD38-7935-4424-B19C-97CEB27A4157}" srcOrd="0" destOrd="0" presId="urn:microsoft.com/office/officeart/2005/8/layout/hList9"/>
    <dgm:cxn modelId="{E42C4155-C6AB-43D5-928D-6E63E5D248AC}" srcId="{D2A1294B-4708-48EC-BF83-A5777CA75829}" destId="{D270B3C3-53BA-4FC7-9F6A-DC64F638D138}" srcOrd="1" destOrd="0" parTransId="{C2AF1C7A-CA14-4606-894D-08FBE9833B0E}" sibTransId="{98F3F60E-19B1-40F4-8A6B-F15CB1516521}"/>
    <dgm:cxn modelId="{F70A2893-B010-4FDC-8802-D5160DA6F9B1}" srcId="{D2A1294B-4708-48EC-BF83-A5777CA75829}" destId="{0EF313DB-9458-4FBB-98B4-F4A7F45825EE}" srcOrd="2" destOrd="0" parTransId="{D0C502C6-9717-4D3A-A863-9D35E5D1D53E}" sibTransId="{F2FFB4E6-3507-4EB1-9E76-52D1356AB1B2}"/>
    <dgm:cxn modelId="{F2415CB3-AE04-47AF-9282-B66482E9DF0E}" srcId="{CB77D7B1-C354-46F6-98FF-6B2A198D6464}" destId="{D213404A-F318-439F-AD09-1B7526C90054}" srcOrd="0" destOrd="0" parTransId="{F88D445F-5DB3-48AC-A443-E8A59A536FE0}" sibTransId="{0850BF75-197D-42DB-BA2E-C48C6B25B689}"/>
    <dgm:cxn modelId="{4A712DBA-7934-497A-A30C-E889893029CE}" type="presOf" srcId="{CB77D7B1-C354-46F6-98FF-6B2A198D6464}" destId="{475F5955-3172-483E-8593-D15AE7542DF8}" srcOrd="0" destOrd="0" presId="urn:microsoft.com/office/officeart/2005/8/layout/hList9"/>
    <dgm:cxn modelId="{1D9656BB-14E3-4A95-9F69-21D0F50AC9F8}" type="presOf" srcId="{D270B3C3-53BA-4FC7-9F6A-DC64F638D138}" destId="{9EA2E173-0F34-4575-B5FE-4BD8A9A6B7E0}" srcOrd="0" destOrd="0" presId="urn:microsoft.com/office/officeart/2005/8/layout/hList9"/>
    <dgm:cxn modelId="{2B0A73BC-143C-410F-B388-8DE98FD2718C}" type="presOf" srcId="{B1C603AE-08B4-451A-B981-36880CB48B63}" destId="{86EFF6FE-7BE0-459D-BB52-583E8C4D1D15}" srcOrd="1" destOrd="0" presId="urn:microsoft.com/office/officeart/2005/8/layout/hList9"/>
    <dgm:cxn modelId="{4E82BAE9-6132-4A09-B652-EF43D1F122A4}" srcId="{D2A1294B-4708-48EC-BF83-A5777CA75829}" destId="{CB77D7B1-C354-46F6-98FF-6B2A198D6464}" srcOrd="0" destOrd="0" parTransId="{73E071EB-21AB-4D88-9E74-215C2B07B3A3}" sibTransId="{FB9DDE84-1C5A-4A30-959A-51AFE32CB2A1}"/>
    <dgm:cxn modelId="{CB5BFEED-32C2-46D6-885D-24684F4ABF5E}" type="presOf" srcId="{D213404A-F318-439F-AD09-1B7526C90054}" destId="{3199256B-CA6C-40A2-A5E1-A247328FC1E0}" srcOrd="0" destOrd="0" presId="urn:microsoft.com/office/officeart/2005/8/layout/hList9"/>
    <dgm:cxn modelId="{C84F19EC-1379-4F97-9DC0-9B4285553A26}" type="presParOf" srcId="{669CDB8D-7E33-4E5B-AE04-A89533F7093C}" destId="{0099A89C-DA49-4EB8-96FD-DDA5287C6E68}" srcOrd="0" destOrd="0" presId="urn:microsoft.com/office/officeart/2005/8/layout/hList9"/>
    <dgm:cxn modelId="{822DEC9F-7405-487C-A001-886C7C005F61}" type="presParOf" srcId="{669CDB8D-7E33-4E5B-AE04-A89533F7093C}" destId="{41F228B0-2E73-48EE-97EA-27DD3E4C2336}" srcOrd="1" destOrd="0" presId="urn:microsoft.com/office/officeart/2005/8/layout/hList9"/>
    <dgm:cxn modelId="{21CE4710-316F-4DE3-A470-07E8B7B41EE3}" type="presParOf" srcId="{41F228B0-2E73-48EE-97EA-27DD3E4C2336}" destId="{04A0F348-7846-4E88-88FA-8279163ED88E}" srcOrd="0" destOrd="0" presId="urn:microsoft.com/office/officeart/2005/8/layout/hList9"/>
    <dgm:cxn modelId="{B7D982EF-97A2-4771-A497-9F975EFB7A2E}" type="presParOf" srcId="{41F228B0-2E73-48EE-97EA-27DD3E4C2336}" destId="{F9142EF3-83C0-4476-9DA0-EE24BE6AAA55}" srcOrd="1" destOrd="0" presId="urn:microsoft.com/office/officeart/2005/8/layout/hList9"/>
    <dgm:cxn modelId="{0A239353-5766-4B52-AA37-8D27BA6AC291}" type="presParOf" srcId="{F9142EF3-83C0-4476-9DA0-EE24BE6AAA55}" destId="{3199256B-CA6C-40A2-A5E1-A247328FC1E0}" srcOrd="0" destOrd="0" presId="urn:microsoft.com/office/officeart/2005/8/layout/hList9"/>
    <dgm:cxn modelId="{EA954BB1-383C-4FD2-8A37-4673CDCC5996}" type="presParOf" srcId="{F9142EF3-83C0-4476-9DA0-EE24BE6AAA55}" destId="{2C86ABAA-E89E-423B-BF3C-F0926E0E4F50}" srcOrd="1" destOrd="0" presId="urn:microsoft.com/office/officeart/2005/8/layout/hList9"/>
    <dgm:cxn modelId="{456430E8-3EE9-478F-8228-02320AB13C87}" type="presParOf" srcId="{669CDB8D-7E33-4E5B-AE04-A89533F7093C}" destId="{DA26BF2B-168B-41D0-BD7E-99A14F27BAED}" srcOrd="2" destOrd="0" presId="urn:microsoft.com/office/officeart/2005/8/layout/hList9"/>
    <dgm:cxn modelId="{3D9C717F-A284-4FEA-962B-6CBB9C43C29A}" type="presParOf" srcId="{669CDB8D-7E33-4E5B-AE04-A89533F7093C}" destId="{475F5955-3172-483E-8593-D15AE7542DF8}" srcOrd="3" destOrd="0" presId="urn:microsoft.com/office/officeart/2005/8/layout/hList9"/>
    <dgm:cxn modelId="{036BFDCE-2B1E-4802-9C98-726979448C1C}" type="presParOf" srcId="{669CDB8D-7E33-4E5B-AE04-A89533F7093C}" destId="{7A95DB17-3BD8-46C5-8169-1D90244765A6}" srcOrd="4" destOrd="0" presId="urn:microsoft.com/office/officeart/2005/8/layout/hList9"/>
    <dgm:cxn modelId="{346485FB-D1AD-4A55-82B3-C36F9DBE3860}" type="presParOf" srcId="{669CDB8D-7E33-4E5B-AE04-A89533F7093C}" destId="{C6FEF6CD-84EA-4731-86D7-E0177FB15D01}" srcOrd="5" destOrd="0" presId="urn:microsoft.com/office/officeart/2005/8/layout/hList9"/>
    <dgm:cxn modelId="{FE9F9B90-1597-48DC-8706-EA5D7AB33601}" type="presParOf" srcId="{669CDB8D-7E33-4E5B-AE04-A89533F7093C}" destId="{C23133BE-C49D-4BB3-8FA2-4C36EC3753EA}" srcOrd="6" destOrd="0" presId="urn:microsoft.com/office/officeart/2005/8/layout/hList9"/>
    <dgm:cxn modelId="{109BE289-E430-4D25-A5CF-2AC9C6F4D656}" type="presParOf" srcId="{C23133BE-C49D-4BB3-8FA2-4C36EC3753EA}" destId="{B56BF05D-4EF5-4E17-A7F9-32C4E21B5A6A}" srcOrd="0" destOrd="0" presId="urn:microsoft.com/office/officeart/2005/8/layout/hList9"/>
    <dgm:cxn modelId="{B85A8B45-172E-484B-9FD4-67B0D265D4F4}" type="presParOf" srcId="{C23133BE-C49D-4BB3-8FA2-4C36EC3753EA}" destId="{A52E35DF-405C-46A8-A7A4-38934A1E6158}" srcOrd="1" destOrd="0" presId="urn:microsoft.com/office/officeart/2005/8/layout/hList9"/>
    <dgm:cxn modelId="{6353E982-42F5-4D7A-8FFB-C213C9D361AF}" type="presParOf" srcId="{A52E35DF-405C-46A8-A7A4-38934A1E6158}" destId="{6D03CDC3-A7B9-4CD7-8C4D-A152DCCE0B51}" srcOrd="0" destOrd="0" presId="urn:microsoft.com/office/officeart/2005/8/layout/hList9"/>
    <dgm:cxn modelId="{C666CC68-08B5-4868-AFBF-D7E34E7E4589}" type="presParOf" srcId="{A52E35DF-405C-46A8-A7A4-38934A1E6158}" destId="{579AF3B0-6897-4AF3-972A-05C3BD54FCC0}" srcOrd="1" destOrd="0" presId="urn:microsoft.com/office/officeart/2005/8/layout/hList9"/>
    <dgm:cxn modelId="{CE19B363-DCEC-48F5-B25F-A539E8B10480}" type="presParOf" srcId="{669CDB8D-7E33-4E5B-AE04-A89533F7093C}" destId="{8242F8E8-1CD7-41DC-B502-FB91DA1B060F}" srcOrd="7" destOrd="0" presId="urn:microsoft.com/office/officeart/2005/8/layout/hList9"/>
    <dgm:cxn modelId="{671378B5-598B-4ACD-B359-277362B29CFF}" type="presParOf" srcId="{669CDB8D-7E33-4E5B-AE04-A89533F7093C}" destId="{9EA2E173-0F34-4575-B5FE-4BD8A9A6B7E0}" srcOrd="8" destOrd="0" presId="urn:microsoft.com/office/officeart/2005/8/layout/hList9"/>
    <dgm:cxn modelId="{B959D7A5-5DCF-431B-8ED2-C615D8B7B39E}" type="presParOf" srcId="{669CDB8D-7E33-4E5B-AE04-A89533F7093C}" destId="{A83D997E-C7EE-469C-B330-5679C427E021}" srcOrd="9" destOrd="0" presId="urn:microsoft.com/office/officeart/2005/8/layout/hList9"/>
    <dgm:cxn modelId="{39607CF2-7CA1-44C9-ACE3-94955B1CB2AF}" type="presParOf" srcId="{669CDB8D-7E33-4E5B-AE04-A89533F7093C}" destId="{BFFF9064-5157-4012-8259-8368C88263E5}" srcOrd="10" destOrd="0" presId="urn:microsoft.com/office/officeart/2005/8/layout/hList9"/>
    <dgm:cxn modelId="{DC9A3225-BAA5-4925-9B07-919AA5DF49F5}" type="presParOf" srcId="{669CDB8D-7E33-4E5B-AE04-A89533F7093C}" destId="{D139CEB6-62E7-4432-AFC1-2350CB6F9DC5}" srcOrd="11" destOrd="0" presId="urn:microsoft.com/office/officeart/2005/8/layout/hList9"/>
    <dgm:cxn modelId="{B479ADB2-2B4C-43B0-A859-5F84B62DB576}" type="presParOf" srcId="{D139CEB6-62E7-4432-AFC1-2350CB6F9DC5}" destId="{ADF81FC8-9247-4228-BAA2-F854B9C966F1}" srcOrd="0" destOrd="0" presId="urn:microsoft.com/office/officeart/2005/8/layout/hList9"/>
    <dgm:cxn modelId="{1E83C676-B6DA-4447-B00A-31909E144511}" type="presParOf" srcId="{D139CEB6-62E7-4432-AFC1-2350CB6F9DC5}" destId="{E336E410-77E8-44E5-84CE-8B88757C474F}" srcOrd="1" destOrd="0" presId="urn:microsoft.com/office/officeart/2005/8/layout/hList9"/>
    <dgm:cxn modelId="{80621FE3-B01F-48C8-AD7F-1CEE1AD96733}" type="presParOf" srcId="{E336E410-77E8-44E5-84CE-8B88757C474F}" destId="{C8B88501-BB06-43E5-9F05-612908997349}" srcOrd="0" destOrd="0" presId="urn:microsoft.com/office/officeart/2005/8/layout/hList9"/>
    <dgm:cxn modelId="{9A3ED96E-59B5-43D6-8E8D-B6A7188FAD6F}" type="presParOf" srcId="{E336E410-77E8-44E5-84CE-8B88757C474F}" destId="{86EFF6FE-7BE0-459D-BB52-583E8C4D1D15}" srcOrd="1" destOrd="0" presId="urn:microsoft.com/office/officeart/2005/8/layout/hList9"/>
    <dgm:cxn modelId="{F3269647-BB4E-4A1F-8B4F-ED5861B634CE}" type="presParOf" srcId="{669CDB8D-7E33-4E5B-AE04-A89533F7093C}" destId="{EFD54619-1824-4DED-B041-E8FD65DCBECC}" srcOrd="12" destOrd="0" presId="urn:microsoft.com/office/officeart/2005/8/layout/hList9"/>
    <dgm:cxn modelId="{8D856778-4693-4966-AB68-4D7D1C2B34F0}" type="presParOf" srcId="{669CDB8D-7E33-4E5B-AE04-A89533F7093C}" destId="{36FFFD38-7935-4424-B19C-97CEB27A4157}" srcOrd="1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37F455-87B7-4C4B-9990-156B32F06D6B}"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nb-NO"/>
        </a:p>
      </dgm:t>
    </dgm:pt>
    <dgm:pt modelId="{8B26ACBB-DC57-48C3-AC61-F9CDD989B89D}">
      <dgm:prSet phldrT="[Tekst]"/>
      <dgm:spPr/>
      <dgm:t>
        <a:bodyPr/>
        <a:lstStyle/>
        <a:p>
          <a:r>
            <a:rPr lang="nb-NO" dirty="0"/>
            <a:t>Styre-medlem</a:t>
          </a:r>
        </a:p>
      </dgm:t>
    </dgm:pt>
    <dgm:pt modelId="{1C40F608-2AD3-4ECE-8904-A85A3819CE69}" type="parTrans" cxnId="{2C33F861-1037-4351-A6F3-D7E5E3000711}">
      <dgm:prSet/>
      <dgm:spPr/>
      <dgm:t>
        <a:bodyPr/>
        <a:lstStyle/>
        <a:p>
          <a:endParaRPr lang="nb-NO"/>
        </a:p>
      </dgm:t>
    </dgm:pt>
    <dgm:pt modelId="{96D544B6-341A-40D8-8D1C-0BF163136221}" type="sibTrans" cxnId="{2C33F861-1037-4351-A6F3-D7E5E3000711}">
      <dgm:prSet/>
      <dgm:spPr/>
      <dgm:t>
        <a:bodyPr/>
        <a:lstStyle/>
        <a:p>
          <a:endParaRPr lang="nb-NO"/>
        </a:p>
      </dgm:t>
    </dgm:pt>
    <dgm:pt modelId="{295C82FC-BBCA-4C6B-8CA1-4E1711104868}">
      <dgm:prSet phldrT="[Tekst]" custT="1"/>
      <dgm:spPr/>
      <dgm:t>
        <a:bodyPr/>
        <a:lstStyle/>
        <a:p>
          <a:r>
            <a:rPr lang="nb-NO" sz="2700" dirty="0"/>
            <a:t>Styre-medlem</a:t>
          </a:r>
        </a:p>
      </dgm:t>
    </dgm:pt>
    <dgm:pt modelId="{5BCA5F8D-B77E-4CC5-9137-1D15160E3A20}" type="parTrans" cxnId="{AC95A0E4-931E-46D0-9C81-D15D131FA084}">
      <dgm:prSet/>
      <dgm:spPr/>
      <dgm:t>
        <a:bodyPr/>
        <a:lstStyle/>
        <a:p>
          <a:endParaRPr lang="nb-NO"/>
        </a:p>
      </dgm:t>
    </dgm:pt>
    <dgm:pt modelId="{4A350014-1C3E-436F-A005-1FA688D4D99E}" type="sibTrans" cxnId="{AC95A0E4-931E-46D0-9C81-D15D131FA084}">
      <dgm:prSet/>
      <dgm:spPr/>
      <dgm:t>
        <a:bodyPr/>
        <a:lstStyle/>
        <a:p>
          <a:endParaRPr lang="nb-NO"/>
        </a:p>
      </dgm:t>
    </dgm:pt>
    <dgm:pt modelId="{6FC21DEA-B4C2-4762-92BD-3C8CABBBB6BE}">
      <dgm:prSet phldrT="[Tekst]"/>
      <dgm:spPr/>
      <dgm:t>
        <a:bodyPr/>
        <a:lstStyle/>
        <a:p>
          <a:r>
            <a:rPr lang="nb-NO" dirty="0"/>
            <a:t>Styre-medlem</a:t>
          </a:r>
        </a:p>
      </dgm:t>
    </dgm:pt>
    <dgm:pt modelId="{E4823A10-0FA1-4F81-988B-1F1732187061}" type="parTrans" cxnId="{1555276A-C2DA-403D-B301-BB6116DD22C7}">
      <dgm:prSet/>
      <dgm:spPr/>
      <dgm:t>
        <a:bodyPr/>
        <a:lstStyle/>
        <a:p>
          <a:endParaRPr lang="nb-NO"/>
        </a:p>
      </dgm:t>
    </dgm:pt>
    <dgm:pt modelId="{4BED8B5E-6464-46A6-9B0E-8D5AD31902EE}" type="sibTrans" cxnId="{1555276A-C2DA-403D-B301-BB6116DD22C7}">
      <dgm:prSet/>
      <dgm:spPr/>
      <dgm:t>
        <a:bodyPr/>
        <a:lstStyle/>
        <a:p>
          <a:endParaRPr lang="nb-NO"/>
        </a:p>
      </dgm:t>
    </dgm:pt>
    <dgm:pt modelId="{FC5341DC-23B0-4830-B7FE-6A948C45A414}">
      <dgm:prSet phldrT="[Tekst]"/>
      <dgm:spPr/>
      <dgm:t>
        <a:bodyPr/>
        <a:lstStyle/>
        <a:p>
          <a:r>
            <a:rPr lang="nb-NO" dirty="0"/>
            <a:t>Styre-medlem</a:t>
          </a:r>
        </a:p>
      </dgm:t>
    </dgm:pt>
    <dgm:pt modelId="{A8E9F50E-1902-4622-B892-5C87249D8FB5}" type="parTrans" cxnId="{56FF2EC6-FD15-43BF-95B6-422DF70A3838}">
      <dgm:prSet/>
      <dgm:spPr/>
      <dgm:t>
        <a:bodyPr/>
        <a:lstStyle/>
        <a:p>
          <a:endParaRPr lang="nb-NO"/>
        </a:p>
      </dgm:t>
    </dgm:pt>
    <dgm:pt modelId="{0220E7F2-9DE9-47D3-90EE-E73E68A088EB}" type="sibTrans" cxnId="{56FF2EC6-FD15-43BF-95B6-422DF70A3838}">
      <dgm:prSet/>
      <dgm:spPr/>
      <dgm:t>
        <a:bodyPr/>
        <a:lstStyle/>
        <a:p>
          <a:endParaRPr lang="nb-NO"/>
        </a:p>
      </dgm:t>
    </dgm:pt>
    <dgm:pt modelId="{D56D5A4C-2D6B-4637-AC2E-752C0CF55D7B}" type="pres">
      <dgm:prSet presAssocID="{4337F455-87B7-4C4B-9990-156B32F06D6B}" presName="cycleMatrixDiagram" presStyleCnt="0">
        <dgm:presLayoutVars>
          <dgm:chMax val="1"/>
          <dgm:dir/>
          <dgm:animLvl val="lvl"/>
          <dgm:resizeHandles val="exact"/>
        </dgm:presLayoutVars>
      </dgm:prSet>
      <dgm:spPr/>
    </dgm:pt>
    <dgm:pt modelId="{1A5CBFA6-6388-4D77-B813-47F4C05E3693}" type="pres">
      <dgm:prSet presAssocID="{4337F455-87B7-4C4B-9990-156B32F06D6B}" presName="children" presStyleCnt="0"/>
      <dgm:spPr/>
    </dgm:pt>
    <dgm:pt modelId="{3563CF13-0A70-4E9E-9D69-69A9E96DC341}" type="pres">
      <dgm:prSet presAssocID="{4337F455-87B7-4C4B-9990-156B32F06D6B}" presName="childPlaceholder" presStyleCnt="0"/>
      <dgm:spPr/>
    </dgm:pt>
    <dgm:pt modelId="{C0EDFA8D-C773-4002-AC53-178906CA579E}" type="pres">
      <dgm:prSet presAssocID="{4337F455-87B7-4C4B-9990-156B32F06D6B}" presName="circle" presStyleCnt="0"/>
      <dgm:spPr/>
    </dgm:pt>
    <dgm:pt modelId="{CC76DC24-EFEE-42E3-BD80-488F73788635}" type="pres">
      <dgm:prSet presAssocID="{4337F455-87B7-4C4B-9990-156B32F06D6B}" presName="quadrant1" presStyleLbl="node1" presStyleIdx="0" presStyleCnt="4">
        <dgm:presLayoutVars>
          <dgm:chMax val="1"/>
          <dgm:bulletEnabled val="1"/>
        </dgm:presLayoutVars>
      </dgm:prSet>
      <dgm:spPr/>
    </dgm:pt>
    <dgm:pt modelId="{7F4E620B-B6F4-4C39-A287-151CF1B1D78B}" type="pres">
      <dgm:prSet presAssocID="{4337F455-87B7-4C4B-9990-156B32F06D6B}" presName="quadrant2" presStyleLbl="node1" presStyleIdx="1" presStyleCnt="4">
        <dgm:presLayoutVars>
          <dgm:chMax val="1"/>
          <dgm:bulletEnabled val="1"/>
        </dgm:presLayoutVars>
      </dgm:prSet>
      <dgm:spPr/>
    </dgm:pt>
    <dgm:pt modelId="{43166CC3-D4AA-41CD-8CB5-E3DEFD508F56}" type="pres">
      <dgm:prSet presAssocID="{4337F455-87B7-4C4B-9990-156B32F06D6B}" presName="quadrant3" presStyleLbl="node1" presStyleIdx="2" presStyleCnt="4">
        <dgm:presLayoutVars>
          <dgm:chMax val="1"/>
          <dgm:bulletEnabled val="1"/>
        </dgm:presLayoutVars>
      </dgm:prSet>
      <dgm:spPr/>
    </dgm:pt>
    <dgm:pt modelId="{18AA0F2E-5672-4807-96E0-4F43E3470E7A}" type="pres">
      <dgm:prSet presAssocID="{4337F455-87B7-4C4B-9990-156B32F06D6B}" presName="quadrant4" presStyleLbl="node1" presStyleIdx="3" presStyleCnt="4">
        <dgm:presLayoutVars>
          <dgm:chMax val="1"/>
          <dgm:bulletEnabled val="1"/>
        </dgm:presLayoutVars>
      </dgm:prSet>
      <dgm:spPr/>
    </dgm:pt>
    <dgm:pt modelId="{465F4D45-E70D-4C98-BA9C-F4520A983365}" type="pres">
      <dgm:prSet presAssocID="{4337F455-87B7-4C4B-9990-156B32F06D6B}" presName="quadrantPlaceholder" presStyleCnt="0"/>
      <dgm:spPr/>
    </dgm:pt>
    <dgm:pt modelId="{51CFD929-8726-4F26-B9B8-CB3AA16A9E30}" type="pres">
      <dgm:prSet presAssocID="{4337F455-87B7-4C4B-9990-156B32F06D6B}" presName="center1" presStyleLbl="fgShp" presStyleIdx="0" presStyleCnt="2"/>
      <dgm:spPr/>
    </dgm:pt>
    <dgm:pt modelId="{4274B055-653E-477C-8DD2-C6F27C873B4A}" type="pres">
      <dgm:prSet presAssocID="{4337F455-87B7-4C4B-9990-156B32F06D6B}" presName="center2" presStyleLbl="fgShp" presStyleIdx="1" presStyleCnt="2"/>
      <dgm:spPr/>
    </dgm:pt>
  </dgm:ptLst>
  <dgm:cxnLst>
    <dgm:cxn modelId="{2C33F861-1037-4351-A6F3-D7E5E3000711}" srcId="{4337F455-87B7-4C4B-9990-156B32F06D6B}" destId="{8B26ACBB-DC57-48C3-AC61-F9CDD989B89D}" srcOrd="0" destOrd="0" parTransId="{1C40F608-2AD3-4ECE-8904-A85A3819CE69}" sibTransId="{96D544B6-341A-40D8-8D1C-0BF163136221}"/>
    <dgm:cxn modelId="{1555276A-C2DA-403D-B301-BB6116DD22C7}" srcId="{4337F455-87B7-4C4B-9990-156B32F06D6B}" destId="{6FC21DEA-B4C2-4762-92BD-3C8CABBBB6BE}" srcOrd="2" destOrd="0" parTransId="{E4823A10-0FA1-4F81-988B-1F1732187061}" sibTransId="{4BED8B5E-6464-46A6-9B0E-8D5AD31902EE}"/>
    <dgm:cxn modelId="{B0A03A8C-B1E0-4FA9-A9A8-B2E766427637}" type="presOf" srcId="{6FC21DEA-B4C2-4762-92BD-3C8CABBBB6BE}" destId="{43166CC3-D4AA-41CD-8CB5-E3DEFD508F56}" srcOrd="0" destOrd="0" presId="urn:microsoft.com/office/officeart/2005/8/layout/cycle4"/>
    <dgm:cxn modelId="{DC954592-F916-496C-B1C6-C2126C097A49}" type="presOf" srcId="{4337F455-87B7-4C4B-9990-156B32F06D6B}" destId="{D56D5A4C-2D6B-4637-AC2E-752C0CF55D7B}" srcOrd="0" destOrd="0" presId="urn:microsoft.com/office/officeart/2005/8/layout/cycle4"/>
    <dgm:cxn modelId="{DF555BA8-DB71-4502-A272-355855C39E68}" type="presOf" srcId="{8B26ACBB-DC57-48C3-AC61-F9CDD989B89D}" destId="{CC76DC24-EFEE-42E3-BD80-488F73788635}" srcOrd="0" destOrd="0" presId="urn:microsoft.com/office/officeart/2005/8/layout/cycle4"/>
    <dgm:cxn modelId="{56FF2EC6-FD15-43BF-95B6-422DF70A3838}" srcId="{4337F455-87B7-4C4B-9990-156B32F06D6B}" destId="{FC5341DC-23B0-4830-B7FE-6A948C45A414}" srcOrd="3" destOrd="0" parTransId="{A8E9F50E-1902-4622-B892-5C87249D8FB5}" sibTransId="{0220E7F2-9DE9-47D3-90EE-E73E68A088EB}"/>
    <dgm:cxn modelId="{5EFA06C8-41B9-4383-841B-626E1999ACB3}" type="presOf" srcId="{295C82FC-BBCA-4C6B-8CA1-4E1711104868}" destId="{7F4E620B-B6F4-4C39-A287-151CF1B1D78B}" srcOrd="0" destOrd="0" presId="urn:microsoft.com/office/officeart/2005/8/layout/cycle4"/>
    <dgm:cxn modelId="{5460DECF-DAC4-4721-9882-634ADEBF06EF}" type="presOf" srcId="{FC5341DC-23B0-4830-B7FE-6A948C45A414}" destId="{18AA0F2E-5672-4807-96E0-4F43E3470E7A}" srcOrd="0" destOrd="0" presId="urn:microsoft.com/office/officeart/2005/8/layout/cycle4"/>
    <dgm:cxn modelId="{AC95A0E4-931E-46D0-9C81-D15D131FA084}" srcId="{4337F455-87B7-4C4B-9990-156B32F06D6B}" destId="{295C82FC-BBCA-4C6B-8CA1-4E1711104868}" srcOrd="1" destOrd="0" parTransId="{5BCA5F8D-B77E-4CC5-9137-1D15160E3A20}" sibTransId="{4A350014-1C3E-436F-A005-1FA688D4D99E}"/>
    <dgm:cxn modelId="{E9822F57-1094-4046-994F-CEF04338C61C}" type="presParOf" srcId="{D56D5A4C-2D6B-4637-AC2E-752C0CF55D7B}" destId="{1A5CBFA6-6388-4D77-B813-47F4C05E3693}" srcOrd="0" destOrd="0" presId="urn:microsoft.com/office/officeart/2005/8/layout/cycle4"/>
    <dgm:cxn modelId="{CDC4CF7E-D876-4C5F-B525-E1D91384D404}" type="presParOf" srcId="{1A5CBFA6-6388-4D77-B813-47F4C05E3693}" destId="{3563CF13-0A70-4E9E-9D69-69A9E96DC341}" srcOrd="0" destOrd="0" presId="urn:microsoft.com/office/officeart/2005/8/layout/cycle4"/>
    <dgm:cxn modelId="{78A36F79-FE93-42A3-97B3-70F47D79AC42}" type="presParOf" srcId="{D56D5A4C-2D6B-4637-AC2E-752C0CF55D7B}" destId="{C0EDFA8D-C773-4002-AC53-178906CA579E}" srcOrd="1" destOrd="0" presId="urn:microsoft.com/office/officeart/2005/8/layout/cycle4"/>
    <dgm:cxn modelId="{68135697-90D8-4B81-B6C3-59C260189957}" type="presParOf" srcId="{C0EDFA8D-C773-4002-AC53-178906CA579E}" destId="{CC76DC24-EFEE-42E3-BD80-488F73788635}" srcOrd="0" destOrd="0" presId="urn:microsoft.com/office/officeart/2005/8/layout/cycle4"/>
    <dgm:cxn modelId="{B49315D7-0BF6-4A43-BC39-ECF14F54A9D2}" type="presParOf" srcId="{C0EDFA8D-C773-4002-AC53-178906CA579E}" destId="{7F4E620B-B6F4-4C39-A287-151CF1B1D78B}" srcOrd="1" destOrd="0" presId="urn:microsoft.com/office/officeart/2005/8/layout/cycle4"/>
    <dgm:cxn modelId="{3E88E85F-7E04-432C-BC03-C4366D445FC7}" type="presParOf" srcId="{C0EDFA8D-C773-4002-AC53-178906CA579E}" destId="{43166CC3-D4AA-41CD-8CB5-E3DEFD508F56}" srcOrd="2" destOrd="0" presId="urn:microsoft.com/office/officeart/2005/8/layout/cycle4"/>
    <dgm:cxn modelId="{2783D48B-98C8-4983-83EB-6920536A16DE}" type="presParOf" srcId="{C0EDFA8D-C773-4002-AC53-178906CA579E}" destId="{18AA0F2E-5672-4807-96E0-4F43E3470E7A}" srcOrd="3" destOrd="0" presId="urn:microsoft.com/office/officeart/2005/8/layout/cycle4"/>
    <dgm:cxn modelId="{9C243DBC-D48C-46A9-885E-FBBEF0B7ED1C}" type="presParOf" srcId="{C0EDFA8D-C773-4002-AC53-178906CA579E}" destId="{465F4D45-E70D-4C98-BA9C-F4520A983365}" srcOrd="4" destOrd="0" presId="urn:microsoft.com/office/officeart/2005/8/layout/cycle4"/>
    <dgm:cxn modelId="{A605A549-88EB-49EF-8011-E19F971A5E53}" type="presParOf" srcId="{D56D5A4C-2D6B-4637-AC2E-752C0CF55D7B}" destId="{51CFD929-8726-4F26-B9B8-CB3AA16A9E30}" srcOrd="2" destOrd="0" presId="urn:microsoft.com/office/officeart/2005/8/layout/cycle4"/>
    <dgm:cxn modelId="{9BDFA943-4310-4D75-82E3-76BF6444D147}" type="presParOf" srcId="{D56D5A4C-2D6B-4637-AC2E-752C0CF55D7B}" destId="{4274B055-653E-477C-8DD2-C6F27C873B4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37F455-87B7-4C4B-9990-156B32F06D6B}"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nb-NO"/>
        </a:p>
      </dgm:t>
    </dgm:pt>
    <dgm:pt modelId="{8B26ACBB-DC57-48C3-AC61-F9CDD989B89D}">
      <dgm:prSet phldrT="[Tekst]"/>
      <dgm:spPr/>
      <dgm:t>
        <a:bodyPr/>
        <a:lstStyle/>
        <a:p>
          <a:r>
            <a:rPr lang="nb-NO" dirty="0"/>
            <a:t>Styre-medlem</a:t>
          </a:r>
        </a:p>
      </dgm:t>
    </dgm:pt>
    <dgm:pt modelId="{1C40F608-2AD3-4ECE-8904-A85A3819CE69}" type="parTrans" cxnId="{2C33F861-1037-4351-A6F3-D7E5E3000711}">
      <dgm:prSet/>
      <dgm:spPr/>
      <dgm:t>
        <a:bodyPr/>
        <a:lstStyle/>
        <a:p>
          <a:endParaRPr lang="nb-NO"/>
        </a:p>
      </dgm:t>
    </dgm:pt>
    <dgm:pt modelId="{96D544B6-341A-40D8-8D1C-0BF163136221}" type="sibTrans" cxnId="{2C33F861-1037-4351-A6F3-D7E5E3000711}">
      <dgm:prSet/>
      <dgm:spPr/>
      <dgm:t>
        <a:bodyPr/>
        <a:lstStyle/>
        <a:p>
          <a:endParaRPr lang="nb-NO"/>
        </a:p>
      </dgm:t>
    </dgm:pt>
    <dgm:pt modelId="{295C82FC-BBCA-4C6B-8CA1-4E1711104868}">
      <dgm:prSet phldrT="[Tekst]" custT="1"/>
      <dgm:spPr/>
      <dgm:t>
        <a:bodyPr/>
        <a:lstStyle/>
        <a:p>
          <a:r>
            <a:rPr lang="nb-NO" sz="2700" dirty="0"/>
            <a:t>Styre-medlem</a:t>
          </a:r>
        </a:p>
      </dgm:t>
    </dgm:pt>
    <dgm:pt modelId="{5BCA5F8D-B77E-4CC5-9137-1D15160E3A20}" type="parTrans" cxnId="{AC95A0E4-931E-46D0-9C81-D15D131FA084}">
      <dgm:prSet/>
      <dgm:spPr/>
      <dgm:t>
        <a:bodyPr/>
        <a:lstStyle/>
        <a:p>
          <a:endParaRPr lang="nb-NO"/>
        </a:p>
      </dgm:t>
    </dgm:pt>
    <dgm:pt modelId="{4A350014-1C3E-436F-A005-1FA688D4D99E}" type="sibTrans" cxnId="{AC95A0E4-931E-46D0-9C81-D15D131FA084}">
      <dgm:prSet/>
      <dgm:spPr/>
      <dgm:t>
        <a:bodyPr/>
        <a:lstStyle/>
        <a:p>
          <a:endParaRPr lang="nb-NO"/>
        </a:p>
      </dgm:t>
    </dgm:pt>
    <dgm:pt modelId="{6FC21DEA-B4C2-4762-92BD-3C8CABBBB6BE}">
      <dgm:prSet phldrT="[Tekst]"/>
      <dgm:spPr/>
      <dgm:t>
        <a:bodyPr/>
        <a:lstStyle/>
        <a:p>
          <a:r>
            <a:rPr lang="nb-NO" dirty="0"/>
            <a:t>Styre-medlem</a:t>
          </a:r>
        </a:p>
      </dgm:t>
    </dgm:pt>
    <dgm:pt modelId="{E4823A10-0FA1-4F81-988B-1F1732187061}" type="parTrans" cxnId="{1555276A-C2DA-403D-B301-BB6116DD22C7}">
      <dgm:prSet/>
      <dgm:spPr/>
      <dgm:t>
        <a:bodyPr/>
        <a:lstStyle/>
        <a:p>
          <a:endParaRPr lang="nb-NO"/>
        </a:p>
      </dgm:t>
    </dgm:pt>
    <dgm:pt modelId="{4BED8B5E-6464-46A6-9B0E-8D5AD31902EE}" type="sibTrans" cxnId="{1555276A-C2DA-403D-B301-BB6116DD22C7}">
      <dgm:prSet/>
      <dgm:spPr/>
      <dgm:t>
        <a:bodyPr/>
        <a:lstStyle/>
        <a:p>
          <a:endParaRPr lang="nb-NO"/>
        </a:p>
      </dgm:t>
    </dgm:pt>
    <dgm:pt modelId="{FC5341DC-23B0-4830-B7FE-6A948C45A414}">
      <dgm:prSet phldrT="[Tekst]"/>
      <dgm:spPr/>
      <dgm:t>
        <a:bodyPr/>
        <a:lstStyle/>
        <a:p>
          <a:r>
            <a:rPr lang="nb-NO" dirty="0"/>
            <a:t>Styre-medlem</a:t>
          </a:r>
        </a:p>
      </dgm:t>
    </dgm:pt>
    <dgm:pt modelId="{A8E9F50E-1902-4622-B892-5C87249D8FB5}" type="parTrans" cxnId="{56FF2EC6-FD15-43BF-95B6-422DF70A3838}">
      <dgm:prSet/>
      <dgm:spPr/>
      <dgm:t>
        <a:bodyPr/>
        <a:lstStyle/>
        <a:p>
          <a:endParaRPr lang="nb-NO"/>
        </a:p>
      </dgm:t>
    </dgm:pt>
    <dgm:pt modelId="{0220E7F2-9DE9-47D3-90EE-E73E68A088EB}" type="sibTrans" cxnId="{56FF2EC6-FD15-43BF-95B6-422DF70A3838}">
      <dgm:prSet/>
      <dgm:spPr/>
      <dgm:t>
        <a:bodyPr/>
        <a:lstStyle/>
        <a:p>
          <a:endParaRPr lang="nb-NO"/>
        </a:p>
      </dgm:t>
    </dgm:pt>
    <dgm:pt modelId="{D56D5A4C-2D6B-4637-AC2E-752C0CF55D7B}" type="pres">
      <dgm:prSet presAssocID="{4337F455-87B7-4C4B-9990-156B32F06D6B}" presName="cycleMatrixDiagram" presStyleCnt="0">
        <dgm:presLayoutVars>
          <dgm:chMax val="1"/>
          <dgm:dir/>
          <dgm:animLvl val="lvl"/>
          <dgm:resizeHandles val="exact"/>
        </dgm:presLayoutVars>
      </dgm:prSet>
      <dgm:spPr/>
    </dgm:pt>
    <dgm:pt modelId="{1A5CBFA6-6388-4D77-B813-47F4C05E3693}" type="pres">
      <dgm:prSet presAssocID="{4337F455-87B7-4C4B-9990-156B32F06D6B}" presName="children" presStyleCnt="0"/>
      <dgm:spPr/>
    </dgm:pt>
    <dgm:pt modelId="{3563CF13-0A70-4E9E-9D69-69A9E96DC341}" type="pres">
      <dgm:prSet presAssocID="{4337F455-87B7-4C4B-9990-156B32F06D6B}" presName="childPlaceholder" presStyleCnt="0"/>
      <dgm:spPr/>
    </dgm:pt>
    <dgm:pt modelId="{C0EDFA8D-C773-4002-AC53-178906CA579E}" type="pres">
      <dgm:prSet presAssocID="{4337F455-87B7-4C4B-9990-156B32F06D6B}" presName="circle" presStyleCnt="0"/>
      <dgm:spPr/>
    </dgm:pt>
    <dgm:pt modelId="{CC76DC24-EFEE-42E3-BD80-488F73788635}" type="pres">
      <dgm:prSet presAssocID="{4337F455-87B7-4C4B-9990-156B32F06D6B}" presName="quadrant1" presStyleLbl="node1" presStyleIdx="0" presStyleCnt="4">
        <dgm:presLayoutVars>
          <dgm:chMax val="1"/>
          <dgm:bulletEnabled val="1"/>
        </dgm:presLayoutVars>
      </dgm:prSet>
      <dgm:spPr/>
    </dgm:pt>
    <dgm:pt modelId="{7F4E620B-B6F4-4C39-A287-151CF1B1D78B}" type="pres">
      <dgm:prSet presAssocID="{4337F455-87B7-4C4B-9990-156B32F06D6B}" presName="quadrant2" presStyleLbl="node1" presStyleIdx="1" presStyleCnt="4">
        <dgm:presLayoutVars>
          <dgm:chMax val="1"/>
          <dgm:bulletEnabled val="1"/>
        </dgm:presLayoutVars>
      </dgm:prSet>
      <dgm:spPr/>
    </dgm:pt>
    <dgm:pt modelId="{43166CC3-D4AA-41CD-8CB5-E3DEFD508F56}" type="pres">
      <dgm:prSet presAssocID="{4337F455-87B7-4C4B-9990-156B32F06D6B}" presName="quadrant3" presStyleLbl="node1" presStyleIdx="2" presStyleCnt="4">
        <dgm:presLayoutVars>
          <dgm:chMax val="1"/>
          <dgm:bulletEnabled val="1"/>
        </dgm:presLayoutVars>
      </dgm:prSet>
      <dgm:spPr/>
    </dgm:pt>
    <dgm:pt modelId="{18AA0F2E-5672-4807-96E0-4F43E3470E7A}" type="pres">
      <dgm:prSet presAssocID="{4337F455-87B7-4C4B-9990-156B32F06D6B}" presName="quadrant4" presStyleLbl="node1" presStyleIdx="3" presStyleCnt="4">
        <dgm:presLayoutVars>
          <dgm:chMax val="1"/>
          <dgm:bulletEnabled val="1"/>
        </dgm:presLayoutVars>
      </dgm:prSet>
      <dgm:spPr/>
    </dgm:pt>
    <dgm:pt modelId="{465F4D45-E70D-4C98-BA9C-F4520A983365}" type="pres">
      <dgm:prSet presAssocID="{4337F455-87B7-4C4B-9990-156B32F06D6B}" presName="quadrantPlaceholder" presStyleCnt="0"/>
      <dgm:spPr/>
    </dgm:pt>
    <dgm:pt modelId="{51CFD929-8726-4F26-B9B8-CB3AA16A9E30}" type="pres">
      <dgm:prSet presAssocID="{4337F455-87B7-4C4B-9990-156B32F06D6B}" presName="center1" presStyleLbl="fgShp" presStyleIdx="0" presStyleCnt="2"/>
      <dgm:spPr/>
    </dgm:pt>
    <dgm:pt modelId="{4274B055-653E-477C-8DD2-C6F27C873B4A}" type="pres">
      <dgm:prSet presAssocID="{4337F455-87B7-4C4B-9990-156B32F06D6B}" presName="center2" presStyleLbl="fgShp" presStyleIdx="1" presStyleCnt="2"/>
      <dgm:spPr/>
    </dgm:pt>
  </dgm:ptLst>
  <dgm:cxnLst>
    <dgm:cxn modelId="{2C33F861-1037-4351-A6F3-D7E5E3000711}" srcId="{4337F455-87B7-4C4B-9990-156B32F06D6B}" destId="{8B26ACBB-DC57-48C3-AC61-F9CDD989B89D}" srcOrd="0" destOrd="0" parTransId="{1C40F608-2AD3-4ECE-8904-A85A3819CE69}" sibTransId="{96D544B6-341A-40D8-8D1C-0BF163136221}"/>
    <dgm:cxn modelId="{1555276A-C2DA-403D-B301-BB6116DD22C7}" srcId="{4337F455-87B7-4C4B-9990-156B32F06D6B}" destId="{6FC21DEA-B4C2-4762-92BD-3C8CABBBB6BE}" srcOrd="2" destOrd="0" parTransId="{E4823A10-0FA1-4F81-988B-1F1732187061}" sibTransId="{4BED8B5E-6464-46A6-9B0E-8D5AD31902EE}"/>
    <dgm:cxn modelId="{B0A03A8C-B1E0-4FA9-A9A8-B2E766427637}" type="presOf" srcId="{6FC21DEA-B4C2-4762-92BD-3C8CABBBB6BE}" destId="{43166CC3-D4AA-41CD-8CB5-E3DEFD508F56}" srcOrd="0" destOrd="0" presId="urn:microsoft.com/office/officeart/2005/8/layout/cycle4"/>
    <dgm:cxn modelId="{DC954592-F916-496C-B1C6-C2126C097A49}" type="presOf" srcId="{4337F455-87B7-4C4B-9990-156B32F06D6B}" destId="{D56D5A4C-2D6B-4637-AC2E-752C0CF55D7B}" srcOrd="0" destOrd="0" presId="urn:microsoft.com/office/officeart/2005/8/layout/cycle4"/>
    <dgm:cxn modelId="{DF555BA8-DB71-4502-A272-355855C39E68}" type="presOf" srcId="{8B26ACBB-DC57-48C3-AC61-F9CDD989B89D}" destId="{CC76DC24-EFEE-42E3-BD80-488F73788635}" srcOrd="0" destOrd="0" presId="urn:microsoft.com/office/officeart/2005/8/layout/cycle4"/>
    <dgm:cxn modelId="{56FF2EC6-FD15-43BF-95B6-422DF70A3838}" srcId="{4337F455-87B7-4C4B-9990-156B32F06D6B}" destId="{FC5341DC-23B0-4830-B7FE-6A948C45A414}" srcOrd="3" destOrd="0" parTransId="{A8E9F50E-1902-4622-B892-5C87249D8FB5}" sibTransId="{0220E7F2-9DE9-47D3-90EE-E73E68A088EB}"/>
    <dgm:cxn modelId="{5EFA06C8-41B9-4383-841B-626E1999ACB3}" type="presOf" srcId="{295C82FC-BBCA-4C6B-8CA1-4E1711104868}" destId="{7F4E620B-B6F4-4C39-A287-151CF1B1D78B}" srcOrd="0" destOrd="0" presId="urn:microsoft.com/office/officeart/2005/8/layout/cycle4"/>
    <dgm:cxn modelId="{5460DECF-DAC4-4721-9882-634ADEBF06EF}" type="presOf" srcId="{FC5341DC-23B0-4830-B7FE-6A948C45A414}" destId="{18AA0F2E-5672-4807-96E0-4F43E3470E7A}" srcOrd="0" destOrd="0" presId="urn:microsoft.com/office/officeart/2005/8/layout/cycle4"/>
    <dgm:cxn modelId="{AC95A0E4-931E-46D0-9C81-D15D131FA084}" srcId="{4337F455-87B7-4C4B-9990-156B32F06D6B}" destId="{295C82FC-BBCA-4C6B-8CA1-4E1711104868}" srcOrd="1" destOrd="0" parTransId="{5BCA5F8D-B77E-4CC5-9137-1D15160E3A20}" sibTransId="{4A350014-1C3E-436F-A005-1FA688D4D99E}"/>
    <dgm:cxn modelId="{E9822F57-1094-4046-994F-CEF04338C61C}" type="presParOf" srcId="{D56D5A4C-2D6B-4637-AC2E-752C0CF55D7B}" destId="{1A5CBFA6-6388-4D77-B813-47F4C05E3693}" srcOrd="0" destOrd="0" presId="urn:microsoft.com/office/officeart/2005/8/layout/cycle4"/>
    <dgm:cxn modelId="{CDC4CF7E-D876-4C5F-B525-E1D91384D404}" type="presParOf" srcId="{1A5CBFA6-6388-4D77-B813-47F4C05E3693}" destId="{3563CF13-0A70-4E9E-9D69-69A9E96DC341}" srcOrd="0" destOrd="0" presId="urn:microsoft.com/office/officeart/2005/8/layout/cycle4"/>
    <dgm:cxn modelId="{78A36F79-FE93-42A3-97B3-70F47D79AC42}" type="presParOf" srcId="{D56D5A4C-2D6B-4637-AC2E-752C0CF55D7B}" destId="{C0EDFA8D-C773-4002-AC53-178906CA579E}" srcOrd="1" destOrd="0" presId="urn:microsoft.com/office/officeart/2005/8/layout/cycle4"/>
    <dgm:cxn modelId="{68135697-90D8-4B81-B6C3-59C260189957}" type="presParOf" srcId="{C0EDFA8D-C773-4002-AC53-178906CA579E}" destId="{CC76DC24-EFEE-42E3-BD80-488F73788635}" srcOrd="0" destOrd="0" presId="urn:microsoft.com/office/officeart/2005/8/layout/cycle4"/>
    <dgm:cxn modelId="{B49315D7-0BF6-4A43-BC39-ECF14F54A9D2}" type="presParOf" srcId="{C0EDFA8D-C773-4002-AC53-178906CA579E}" destId="{7F4E620B-B6F4-4C39-A287-151CF1B1D78B}" srcOrd="1" destOrd="0" presId="urn:microsoft.com/office/officeart/2005/8/layout/cycle4"/>
    <dgm:cxn modelId="{3E88E85F-7E04-432C-BC03-C4366D445FC7}" type="presParOf" srcId="{C0EDFA8D-C773-4002-AC53-178906CA579E}" destId="{43166CC3-D4AA-41CD-8CB5-E3DEFD508F56}" srcOrd="2" destOrd="0" presId="urn:microsoft.com/office/officeart/2005/8/layout/cycle4"/>
    <dgm:cxn modelId="{2783D48B-98C8-4983-83EB-6920536A16DE}" type="presParOf" srcId="{C0EDFA8D-C773-4002-AC53-178906CA579E}" destId="{18AA0F2E-5672-4807-96E0-4F43E3470E7A}" srcOrd="3" destOrd="0" presId="urn:microsoft.com/office/officeart/2005/8/layout/cycle4"/>
    <dgm:cxn modelId="{9C243DBC-D48C-46A9-885E-FBBEF0B7ED1C}" type="presParOf" srcId="{C0EDFA8D-C773-4002-AC53-178906CA579E}" destId="{465F4D45-E70D-4C98-BA9C-F4520A983365}" srcOrd="4" destOrd="0" presId="urn:microsoft.com/office/officeart/2005/8/layout/cycle4"/>
    <dgm:cxn modelId="{A605A549-88EB-49EF-8011-E19F971A5E53}" type="presParOf" srcId="{D56D5A4C-2D6B-4637-AC2E-752C0CF55D7B}" destId="{51CFD929-8726-4F26-B9B8-CB3AA16A9E30}" srcOrd="2" destOrd="0" presId="urn:microsoft.com/office/officeart/2005/8/layout/cycle4"/>
    <dgm:cxn modelId="{9BDFA943-4310-4D75-82E3-76BF6444D147}" type="presParOf" srcId="{D56D5A4C-2D6B-4637-AC2E-752C0CF55D7B}" destId="{4274B055-653E-477C-8DD2-C6F27C873B4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9256B-CA6C-40A2-A5E1-A247328FC1E0}">
      <dsp:nvSpPr>
        <dsp:cNvPr id="0" name=""/>
        <dsp:cNvSpPr/>
      </dsp:nvSpPr>
      <dsp:spPr>
        <a:xfrm>
          <a:off x="1658486" y="478218"/>
          <a:ext cx="2406898" cy="367822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nb-NO" sz="1800" b="0" kern="1200" dirty="0"/>
            <a:t>Få oversikt over hvilke rammer det er for jobben; </a:t>
          </a:r>
          <a:r>
            <a:rPr lang="nb-NO" sz="1800" kern="1200" dirty="0"/>
            <a:t>instruks, vedtekter handlingsplan.</a:t>
          </a:r>
        </a:p>
        <a:p>
          <a:pPr marL="0" lvl="0" indent="0" algn="l" defTabSz="800100">
            <a:lnSpc>
              <a:spcPct val="90000"/>
            </a:lnSpc>
            <a:spcBef>
              <a:spcPct val="0"/>
            </a:spcBef>
            <a:spcAft>
              <a:spcPct val="35000"/>
            </a:spcAft>
            <a:buNone/>
          </a:pPr>
          <a:r>
            <a:rPr lang="nb-NO" sz="1800" kern="1200" dirty="0"/>
            <a:t>Hvem er på valg? Hvem vil ut?</a:t>
          </a:r>
        </a:p>
      </dsp:txBody>
      <dsp:txXfrm>
        <a:off x="2043590" y="478218"/>
        <a:ext cx="2021794" cy="3678223"/>
      </dsp:txXfrm>
    </dsp:sp>
    <dsp:sp modelId="{475F5955-3172-483E-8593-D15AE7542DF8}">
      <dsp:nvSpPr>
        <dsp:cNvPr id="0" name=""/>
        <dsp:cNvSpPr/>
      </dsp:nvSpPr>
      <dsp:spPr>
        <a:xfrm>
          <a:off x="470882" y="0"/>
          <a:ext cx="1346306" cy="13463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nb-NO" sz="1500" kern="1200"/>
            <a:t>RAMMENE</a:t>
          </a:r>
          <a:endParaRPr lang="nb-NO" sz="1500" kern="1200" dirty="0"/>
        </a:p>
      </dsp:txBody>
      <dsp:txXfrm>
        <a:off x="668044" y="197162"/>
        <a:ext cx="951982" cy="951982"/>
      </dsp:txXfrm>
    </dsp:sp>
    <dsp:sp modelId="{6D03CDC3-A7B9-4CD7-8C4D-A152DCCE0B51}">
      <dsp:nvSpPr>
        <dsp:cNvPr id="0" name=""/>
        <dsp:cNvSpPr/>
      </dsp:nvSpPr>
      <dsp:spPr>
        <a:xfrm>
          <a:off x="5425889" y="538671"/>
          <a:ext cx="2578784" cy="3651594"/>
        </a:xfrm>
        <a:prstGeom prst="rect">
          <a:avLst/>
        </a:prstGeom>
        <a:solidFill>
          <a:schemeClr val="accent2">
            <a:tint val="40000"/>
            <a:alpha val="90000"/>
            <a:hueOff val="330352"/>
            <a:satOff val="-17304"/>
            <a:lumOff val="-3227"/>
            <a:alphaOff val="0"/>
          </a:schemeClr>
        </a:solidFill>
        <a:ln w="12700" cap="flat" cmpd="sng" algn="ctr">
          <a:solidFill>
            <a:schemeClr val="accent2">
              <a:tint val="40000"/>
              <a:alpha val="90000"/>
              <a:hueOff val="330352"/>
              <a:satOff val="-17304"/>
              <a:lumOff val="-32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br>
            <a:rPr lang="nb-NO" sz="1800" kern="1200" dirty="0"/>
          </a:br>
          <a:br>
            <a:rPr lang="nb-NO" sz="1800" kern="1200" dirty="0"/>
          </a:br>
          <a:br>
            <a:rPr lang="nb-NO" sz="1800" kern="1200" dirty="0"/>
          </a:br>
          <a:r>
            <a:rPr lang="nb-NO" sz="1800" b="0" kern="1200" dirty="0"/>
            <a:t>Valgkomiteens vurdering av det sittende styret</a:t>
          </a:r>
        </a:p>
        <a:p>
          <a:pPr marL="0" lvl="0" indent="0" algn="l" defTabSz="800100">
            <a:lnSpc>
              <a:spcPct val="90000"/>
            </a:lnSpc>
            <a:spcBef>
              <a:spcPct val="0"/>
            </a:spcBef>
            <a:spcAft>
              <a:spcPct val="35000"/>
            </a:spcAft>
            <a:buNone/>
          </a:pPr>
          <a:r>
            <a:rPr lang="nb-NO" sz="1800" kern="1200" dirty="0"/>
            <a:t>Samtaler med styret, lokallags-fylkesledere, etc.</a:t>
          </a:r>
        </a:p>
        <a:p>
          <a:pPr marL="0" lvl="0" indent="0" algn="l" defTabSz="800100">
            <a:lnSpc>
              <a:spcPct val="90000"/>
            </a:lnSpc>
            <a:spcBef>
              <a:spcPct val="0"/>
            </a:spcBef>
            <a:spcAft>
              <a:spcPct val="35000"/>
            </a:spcAft>
            <a:buNone/>
          </a:pPr>
          <a:r>
            <a:rPr lang="nb-NO" sz="1800" kern="1200" dirty="0"/>
            <a:t>Protokoller </a:t>
          </a:r>
        </a:p>
        <a:p>
          <a:pPr marL="0" lvl="0" indent="0" algn="l" defTabSz="800100">
            <a:lnSpc>
              <a:spcPct val="90000"/>
            </a:lnSpc>
            <a:spcBef>
              <a:spcPct val="0"/>
            </a:spcBef>
            <a:spcAft>
              <a:spcPct val="35000"/>
            </a:spcAft>
            <a:buNone/>
          </a:pPr>
          <a:r>
            <a:rPr lang="nb-NO" sz="1800" kern="1200" dirty="0"/>
            <a:t>Måling opp mot handlingsplaner etc. </a:t>
          </a:r>
        </a:p>
        <a:p>
          <a:pPr marL="0" lvl="0" indent="0" algn="l" defTabSz="800100">
            <a:lnSpc>
              <a:spcPct val="90000"/>
            </a:lnSpc>
            <a:spcBef>
              <a:spcPct val="0"/>
            </a:spcBef>
            <a:spcAft>
              <a:spcPct val="35000"/>
            </a:spcAft>
            <a:buNone/>
          </a:pPr>
          <a:r>
            <a:rPr lang="nb-NO" sz="1800" kern="1200" dirty="0"/>
            <a:t>Observasjon</a:t>
          </a:r>
        </a:p>
      </dsp:txBody>
      <dsp:txXfrm>
        <a:off x="5838495" y="538671"/>
        <a:ext cx="2166179" cy="3651594"/>
      </dsp:txXfrm>
    </dsp:sp>
    <dsp:sp modelId="{9EA2E173-0F34-4575-B5FE-4BD8A9A6B7E0}">
      <dsp:nvSpPr>
        <dsp:cNvPr id="0" name=""/>
        <dsp:cNvSpPr/>
      </dsp:nvSpPr>
      <dsp:spPr>
        <a:xfrm>
          <a:off x="4247261" y="0"/>
          <a:ext cx="1346306" cy="1346306"/>
        </a:xfrm>
        <a:prstGeom prst="ellipse">
          <a:avLst/>
        </a:prstGeom>
        <a:solidFill>
          <a:schemeClr val="accent2">
            <a:hueOff val="268932"/>
            <a:satOff val="-12465"/>
            <a:lumOff val="-1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nb-NO" sz="1500" kern="1200" dirty="0"/>
            <a:t>STATUS</a:t>
          </a:r>
        </a:p>
      </dsp:txBody>
      <dsp:txXfrm>
        <a:off x="4444423" y="197162"/>
        <a:ext cx="951982" cy="951982"/>
      </dsp:txXfrm>
    </dsp:sp>
    <dsp:sp modelId="{C8B88501-BB06-43E5-9F05-612908997349}">
      <dsp:nvSpPr>
        <dsp:cNvPr id="0" name=""/>
        <dsp:cNvSpPr/>
      </dsp:nvSpPr>
      <dsp:spPr>
        <a:xfrm>
          <a:off x="9350980" y="538671"/>
          <a:ext cx="2459388" cy="3757103"/>
        </a:xfrm>
        <a:prstGeom prst="rect">
          <a:avLst/>
        </a:prstGeom>
        <a:solidFill>
          <a:schemeClr val="accent2">
            <a:tint val="40000"/>
            <a:alpha val="90000"/>
            <a:hueOff val="660703"/>
            <a:satOff val="-34608"/>
            <a:lumOff val="-6454"/>
            <a:alphaOff val="0"/>
          </a:schemeClr>
        </a:solidFill>
        <a:ln w="12700" cap="flat" cmpd="sng" algn="ctr">
          <a:solidFill>
            <a:schemeClr val="accent2">
              <a:tint val="40000"/>
              <a:alpha val="90000"/>
              <a:hueOff val="660703"/>
              <a:satOff val="-34608"/>
              <a:lumOff val="-64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br>
            <a:rPr lang="nb-NO" sz="1800" kern="1200" dirty="0"/>
          </a:br>
          <a:r>
            <a:rPr lang="nb-NO" sz="1800" kern="1200" dirty="0"/>
            <a:t>Hvilke mål har organisasjonen?</a:t>
          </a:r>
        </a:p>
        <a:p>
          <a:pPr marL="0" lvl="0" indent="0" algn="l" defTabSz="800100">
            <a:lnSpc>
              <a:spcPct val="90000"/>
            </a:lnSpc>
            <a:spcBef>
              <a:spcPct val="0"/>
            </a:spcBef>
            <a:spcAft>
              <a:spcPct val="35000"/>
            </a:spcAft>
            <a:buNone/>
          </a:pPr>
          <a:r>
            <a:rPr lang="nb-NO" sz="1800" kern="1200" dirty="0"/>
            <a:t>Hvilke utfordringer?</a:t>
          </a:r>
        </a:p>
        <a:p>
          <a:pPr marL="0" lvl="0" indent="0" algn="l" defTabSz="800100">
            <a:lnSpc>
              <a:spcPct val="90000"/>
            </a:lnSpc>
            <a:spcBef>
              <a:spcPct val="0"/>
            </a:spcBef>
            <a:spcAft>
              <a:spcPct val="35000"/>
            </a:spcAft>
            <a:buNone/>
          </a:pPr>
          <a:r>
            <a:rPr lang="nb-NO" sz="1800" kern="1200" dirty="0"/>
            <a:t>Hva slags type mennesker og kompetanse trenger man for å jobbe mot disse målene og takle disse utfordringene?</a:t>
          </a:r>
        </a:p>
      </dsp:txBody>
      <dsp:txXfrm>
        <a:off x="9744482" y="538671"/>
        <a:ext cx="2065886" cy="3757103"/>
      </dsp:txXfrm>
    </dsp:sp>
    <dsp:sp modelId="{36FFFD38-7935-4424-B19C-97CEB27A4157}">
      <dsp:nvSpPr>
        <dsp:cNvPr id="0" name=""/>
        <dsp:cNvSpPr/>
      </dsp:nvSpPr>
      <dsp:spPr>
        <a:xfrm>
          <a:off x="8256510" y="0"/>
          <a:ext cx="1346306" cy="1346306"/>
        </a:xfrm>
        <a:prstGeom prst="ellipse">
          <a:avLst/>
        </a:prstGeom>
        <a:solidFill>
          <a:schemeClr val="accent2">
            <a:hueOff val="537865"/>
            <a:satOff val="-24929"/>
            <a:lumOff val="-2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nb-NO" sz="1500" kern="1200" dirty="0"/>
            <a:t>FREMTIDEN</a:t>
          </a:r>
        </a:p>
      </dsp:txBody>
      <dsp:txXfrm>
        <a:off x="8453672" y="197162"/>
        <a:ext cx="951982" cy="951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6DC24-EFEE-42E3-BD80-488F73788635}">
      <dsp:nvSpPr>
        <dsp:cNvPr id="0" name=""/>
        <dsp:cNvSpPr/>
      </dsp:nvSpPr>
      <dsp:spPr>
        <a:xfrm>
          <a:off x="3592552" y="288243"/>
          <a:ext cx="2189641" cy="218964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dirty="0"/>
            <a:t>Styre-medlem</a:t>
          </a:r>
        </a:p>
      </dsp:txBody>
      <dsp:txXfrm>
        <a:off x="4233883" y="929574"/>
        <a:ext cx="1548310" cy="1548310"/>
      </dsp:txXfrm>
    </dsp:sp>
    <dsp:sp modelId="{7F4E620B-B6F4-4C39-A287-151CF1B1D78B}">
      <dsp:nvSpPr>
        <dsp:cNvPr id="0" name=""/>
        <dsp:cNvSpPr/>
      </dsp:nvSpPr>
      <dsp:spPr>
        <a:xfrm rot="5400000">
          <a:off x="5883332" y="288243"/>
          <a:ext cx="2189641" cy="218964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dirty="0"/>
            <a:t>Styre-medlem</a:t>
          </a:r>
        </a:p>
      </dsp:txBody>
      <dsp:txXfrm rot="-5400000">
        <a:off x="5883332" y="929574"/>
        <a:ext cx="1548310" cy="1548310"/>
      </dsp:txXfrm>
    </dsp:sp>
    <dsp:sp modelId="{43166CC3-D4AA-41CD-8CB5-E3DEFD508F56}">
      <dsp:nvSpPr>
        <dsp:cNvPr id="0" name=""/>
        <dsp:cNvSpPr/>
      </dsp:nvSpPr>
      <dsp:spPr>
        <a:xfrm rot="10800000">
          <a:off x="5883332" y="2579023"/>
          <a:ext cx="2189641" cy="218964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dirty="0"/>
            <a:t>Styre-medlem</a:t>
          </a:r>
        </a:p>
      </dsp:txBody>
      <dsp:txXfrm rot="10800000">
        <a:off x="5883332" y="2579023"/>
        <a:ext cx="1548310" cy="1548310"/>
      </dsp:txXfrm>
    </dsp:sp>
    <dsp:sp modelId="{18AA0F2E-5672-4807-96E0-4F43E3470E7A}">
      <dsp:nvSpPr>
        <dsp:cNvPr id="0" name=""/>
        <dsp:cNvSpPr/>
      </dsp:nvSpPr>
      <dsp:spPr>
        <a:xfrm rot="16200000">
          <a:off x="3592552" y="2579023"/>
          <a:ext cx="2189641" cy="218964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dirty="0"/>
            <a:t>Styre-medlem</a:t>
          </a:r>
        </a:p>
      </dsp:txBody>
      <dsp:txXfrm rot="5400000">
        <a:off x="4233883" y="2579023"/>
        <a:ext cx="1548310" cy="1548310"/>
      </dsp:txXfrm>
    </dsp:sp>
    <dsp:sp modelId="{51CFD929-8726-4F26-B9B8-CB3AA16A9E30}">
      <dsp:nvSpPr>
        <dsp:cNvPr id="0" name=""/>
        <dsp:cNvSpPr/>
      </dsp:nvSpPr>
      <dsp:spPr>
        <a:xfrm>
          <a:off x="5454759" y="2073332"/>
          <a:ext cx="756007" cy="65739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4B055-653E-477C-8DD2-C6F27C873B4A}">
      <dsp:nvSpPr>
        <dsp:cNvPr id="0" name=""/>
        <dsp:cNvSpPr/>
      </dsp:nvSpPr>
      <dsp:spPr>
        <a:xfrm rot="10800000">
          <a:off x="5454759" y="2326178"/>
          <a:ext cx="756007" cy="65739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6DC24-EFEE-42E3-BD80-488F73788635}">
      <dsp:nvSpPr>
        <dsp:cNvPr id="0" name=""/>
        <dsp:cNvSpPr/>
      </dsp:nvSpPr>
      <dsp:spPr>
        <a:xfrm>
          <a:off x="3592552" y="288243"/>
          <a:ext cx="2189641" cy="218964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dirty="0"/>
            <a:t>Styre-medlem</a:t>
          </a:r>
        </a:p>
      </dsp:txBody>
      <dsp:txXfrm>
        <a:off x="4233883" y="929574"/>
        <a:ext cx="1548310" cy="1548310"/>
      </dsp:txXfrm>
    </dsp:sp>
    <dsp:sp modelId="{7F4E620B-B6F4-4C39-A287-151CF1B1D78B}">
      <dsp:nvSpPr>
        <dsp:cNvPr id="0" name=""/>
        <dsp:cNvSpPr/>
      </dsp:nvSpPr>
      <dsp:spPr>
        <a:xfrm rot="5400000">
          <a:off x="5883332" y="288243"/>
          <a:ext cx="2189641" cy="218964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dirty="0"/>
            <a:t>Styre-medlem</a:t>
          </a:r>
        </a:p>
      </dsp:txBody>
      <dsp:txXfrm rot="-5400000">
        <a:off x="5883332" y="929574"/>
        <a:ext cx="1548310" cy="1548310"/>
      </dsp:txXfrm>
    </dsp:sp>
    <dsp:sp modelId="{43166CC3-D4AA-41CD-8CB5-E3DEFD508F56}">
      <dsp:nvSpPr>
        <dsp:cNvPr id="0" name=""/>
        <dsp:cNvSpPr/>
      </dsp:nvSpPr>
      <dsp:spPr>
        <a:xfrm rot="10800000">
          <a:off x="5883332" y="2579023"/>
          <a:ext cx="2189641" cy="218964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dirty="0"/>
            <a:t>Styre-medlem</a:t>
          </a:r>
        </a:p>
      </dsp:txBody>
      <dsp:txXfrm rot="10800000">
        <a:off x="5883332" y="2579023"/>
        <a:ext cx="1548310" cy="1548310"/>
      </dsp:txXfrm>
    </dsp:sp>
    <dsp:sp modelId="{18AA0F2E-5672-4807-96E0-4F43E3470E7A}">
      <dsp:nvSpPr>
        <dsp:cNvPr id="0" name=""/>
        <dsp:cNvSpPr/>
      </dsp:nvSpPr>
      <dsp:spPr>
        <a:xfrm rot="16200000">
          <a:off x="3592552" y="2579023"/>
          <a:ext cx="2189641" cy="218964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dirty="0"/>
            <a:t>Styre-medlem</a:t>
          </a:r>
        </a:p>
      </dsp:txBody>
      <dsp:txXfrm rot="5400000">
        <a:off x="4233883" y="2579023"/>
        <a:ext cx="1548310" cy="1548310"/>
      </dsp:txXfrm>
    </dsp:sp>
    <dsp:sp modelId="{51CFD929-8726-4F26-B9B8-CB3AA16A9E30}">
      <dsp:nvSpPr>
        <dsp:cNvPr id="0" name=""/>
        <dsp:cNvSpPr/>
      </dsp:nvSpPr>
      <dsp:spPr>
        <a:xfrm>
          <a:off x="5454759" y="2073332"/>
          <a:ext cx="756007" cy="65739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4B055-653E-477C-8DD2-C6F27C873B4A}">
      <dsp:nvSpPr>
        <dsp:cNvPr id="0" name=""/>
        <dsp:cNvSpPr/>
      </dsp:nvSpPr>
      <dsp:spPr>
        <a:xfrm rot="10800000">
          <a:off x="5454759" y="2326178"/>
          <a:ext cx="756007" cy="65739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93BEE-6807-4507-8903-D412BDA23E40}" type="datetimeFigureOut">
              <a:rPr lang="nb-NO" smtClean="0"/>
              <a:t>25.04.2020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BAF89-E3F2-420D-A803-0FA0C6613088}" type="slidenum">
              <a:rPr lang="nb-NO" smtClean="0"/>
              <a:t>‹#›</a:t>
            </a:fld>
            <a:endParaRPr lang="nb-NO"/>
          </a:p>
        </p:txBody>
      </p:sp>
    </p:spTree>
    <p:extLst>
      <p:ext uri="{BB962C8B-B14F-4D97-AF65-F5344CB8AC3E}">
        <p14:creationId xmlns:p14="http://schemas.microsoft.com/office/powerpoint/2010/main" val="36649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bu.no/getfile.php/1313721-1585234067/Dokumenter/Organisasjonsh%C3%A5ndbok/Organisasjonsh%C3%A5ndboka_Revidert%20202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1</a:t>
            </a:fld>
            <a:endParaRPr lang="nb-NO"/>
          </a:p>
        </p:txBody>
      </p:sp>
    </p:spTree>
    <p:extLst>
      <p:ext uri="{BB962C8B-B14F-4D97-AF65-F5344CB8AC3E}">
        <p14:creationId xmlns:p14="http://schemas.microsoft.com/office/powerpoint/2010/main" val="410640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Ofte er det denne delen valgkomitefolkene gruer seg til, det å måtte ringe rundt. Risikoen for å få et nei. Mye arbeid. Mange timer med overtalelse osv. </a:t>
            </a:r>
          </a:p>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24</a:t>
            </a:fld>
            <a:endParaRPr lang="nb-NO"/>
          </a:p>
        </p:txBody>
      </p:sp>
    </p:spTree>
    <p:extLst>
      <p:ext uri="{BB962C8B-B14F-4D97-AF65-F5344CB8AC3E}">
        <p14:creationId xmlns:p14="http://schemas.microsoft.com/office/powerpoint/2010/main" val="134379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b="0" i="0" baseline="0"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27</a:t>
            </a:fld>
            <a:endParaRPr lang="nb-NO"/>
          </a:p>
        </p:txBody>
      </p:sp>
    </p:spTree>
    <p:extLst>
      <p:ext uri="{BB962C8B-B14F-4D97-AF65-F5344CB8AC3E}">
        <p14:creationId xmlns:p14="http://schemas.microsoft.com/office/powerpoint/2010/main" val="224862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28</a:t>
            </a:fld>
            <a:endParaRPr lang="nb-NO"/>
          </a:p>
        </p:txBody>
      </p:sp>
    </p:spTree>
    <p:extLst>
      <p:ext uri="{BB962C8B-B14F-4D97-AF65-F5344CB8AC3E}">
        <p14:creationId xmlns:p14="http://schemas.microsoft.com/office/powerpoint/2010/main" val="2366562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30</a:t>
            </a:fld>
            <a:endParaRPr lang="nb-NO"/>
          </a:p>
        </p:txBody>
      </p:sp>
    </p:spTree>
    <p:extLst>
      <p:ext uri="{BB962C8B-B14F-4D97-AF65-F5344CB8AC3E}">
        <p14:creationId xmlns:p14="http://schemas.microsoft.com/office/powerpoint/2010/main" val="3864613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32</a:t>
            </a:fld>
            <a:endParaRPr lang="nb-NO"/>
          </a:p>
        </p:txBody>
      </p:sp>
    </p:spTree>
    <p:extLst>
      <p:ext uri="{BB962C8B-B14F-4D97-AF65-F5344CB8AC3E}">
        <p14:creationId xmlns:p14="http://schemas.microsoft.com/office/powerpoint/2010/main" val="1139800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34</a:t>
            </a:fld>
            <a:endParaRPr lang="nb-NO"/>
          </a:p>
        </p:txBody>
      </p:sp>
    </p:spTree>
    <p:extLst>
      <p:ext uri="{BB962C8B-B14F-4D97-AF65-F5344CB8AC3E}">
        <p14:creationId xmlns:p14="http://schemas.microsoft.com/office/powerpoint/2010/main" val="3979606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36</a:t>
            </a:fld>
            <a:endParaRPr lang="nb-NO"/>
          </a:p>
        </p:txBody>
      </p:sp>
    </p:spTree>
    <p:extLst>
      <p:ext uri="{BB962C8B-B14F-4D97-AF65-F5344CB8AC3E}">
        <p14:creationId xmlns:p14="http://schemas.microsoft.com/office/powerpoint/2010/main" val="1165854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37</a:t>
            </a:fld>
            <a:endParaRPr lang="nb-NO"/>
          </a:p>
        </p:txBody>
      </p:sp>
    </p:spTree>
    <p:extLst>
      <p:ext uri="{BB962C8B-B14F-4D97-AF65-F5344CB8AC3E}">
        <p14:creationId xmlns:p14="http://schemas.microsoft.com/office/powerpoint/2010/main" val="828651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2000" b="1" dirty="0"/>
          </a:p>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38</a:t>
            </a:fld>
            <a:endParaRPr lang="nb-NO"/>
          </a:p>
        </p:txBody>
      </p:sp>
    </p:spTree>
    <p:extLst>
      <p:ext uri="{BB962C8B-B14F-4D97-AF65-F5344CB8AC3E}">
        <p14:creationId xmlns:p14="http://schemas.microsoft.com/office/powerpoint/2010/main" val="318272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2</a:t>
            </a:fld>
            <a:endParaRPr lang="nb-NO"/>
          </a:p>
        </p:txBody>
      </p:sp>
    </p:spTree>
    <p:extLst>
      <p:ext uri="{BB962C8B-B14F-4D97-AF65-F5344CB8AC3E}">
        <p14:creationId xmlns:p14="http://schemas.microsoft.com/office/powerpoint/2010/main" val="3653970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5</a:t>
            </a:fld>
            <a:endParaRPr lang="nb-NO"/>
          </a:p>
        </p:txBody>
      </p:sp>
    </p:spTree>
    <p:extLst>
      <p:ext uri="{BB962C8B-B14F-4D97-AF65-F5344CB8AC3E}">
        <p14:creationId xmlns:p14="http://schemas.microsoft.com/office/powerpoint/2010/main" val="3228040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finne ut om de ulike vervene – se organisasjonshåndboka</a:t>
            </a:r>
          </a:p>
          <a:p>
            <a:r>
              <a:rPr lang="nb-NO" dirty="0">
                <a:hlinkClick r:id="rId3"/>
              </a:rPr>
              <a:t>https://www.nbu.no/getfile.php/1313721-1585234067/Dokumenter/Organisasjonsh%C3%A5ndbok/Organisasjonsh%C3%A5ndboka_Revidert%202020.pdf</a:t>
            </a:r>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7</a:t>
            </a:fld>
            <a:endParaRPr lang="nb-NO"/>
          </a:p>
        </p:txBody>
      </p:sp>
    </p:spTree>
    <p:extLst>
      <p:ext uri="{BB962C8B-B14F-4D97-AF65-F5344CB8AC3E}">
        <p14:creationId xmlns:p14="http://schemas.microsoft.com/office/powerpoint/2010/main" val="3600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10</a:t>
            </a:fld>
            <a:endParaRPr lang="nb-NO"/>
          </a:p>
        </p:txBody>
      </p:sp>
    </p:spTree>
    <p:extLst>
      <p:ext uri="{BB962C8B-B14F-4D97-AF65-F5344CB8AC3E}">
        <p14:creationId xmlns:p14="http://schemas.microsoft.com/office/powerpoint/2010/main" val="54563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12</a:t>
            </a:fld>
            <a:endParaRPr lang="nb-NO"/>
          </a:p>
        </p:txBody>
      </p:sp>
    </p:spTree>
    <p:extLst>
      <p:ext uri="{BB962C8B-B14F-4D97-AF65-F5344CB8AC3E}">
        <p14:creationId xmlns:p14="http://schemas.microsoft.com/office/powerpoint/2010/main" val="268376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18</a:t>
            </a:fld>
            <a:endParaRPr lang="nb-NO"/>
          </a:p>
        </p:txBody>
      </p:sp>
    </p:spTree>
    <p:extLst>
      <p:ext uri="{BB962C8B-B14F-4D97-AF65-F5344CB8AC3E}">
        <p14:creationId xmlns:p14="http://schemas.microsoft.com/office/powerpoint/2010/main" val="337680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D0BAF89-E3F2-420D-A803-0FA0C6613088}" type="slidenum">
              <a:rPr lang="nb-NO" smtClean="0"/>
              <a:t>19</a:t>
            </a:fld>
            <a:endParaRPr lang="nb-NO"/>
          </a:p>
        </p:txBody>
      </p:sp>
    </p:spTree>
    <p:extLst>
      <p:ext uri="{BB962C8B-B14F-4D97-AF65-F5344CB8AC3E}">
        <p14:creationId xmlns:p14="http://schemas.microsoft.com/office/powerpoint/2010/main" val="226444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Ikke lurt å ha de samme navnene på alle postene</a:t>
            </a:r>
          </a:p>
        </p:txBody>
      </p:sp>
      <p:sp>
        <p:nvSpPr>
          <p:cNvPr id="4" name="Plassholder for lysbildenummer 3"/>
          <p:cNvSpPr>
            <a:spLocks noGrp="1"/>
          </p:cNvSpPr>
          <p:nvPr>
            <p:ph type="sldNum" sz="quarter" idx="5"/>
          </p:nvPr>
        </p:nvSpPr>
        <p:spPr/>
        <p:txBody>
          <a:bodyPr/>
          <a:lstStyle/>
          <a:p>
            <a:fld id="{AD0BAF89-E3F2-420D-A803-0FA0C6613088}" type="slidenum">
              <a:rPr lang="nb-NO" smtClean="0"/>
              <a:t>21</a:t>
            </a:fld>
            <a:endParaRPr lang="nb-NO"/>
          </a:p>
        </p:txBody>
      </p:sp>
    </p:spTree>
    <p:extLst>
      <p:ext uri="{BB962C8B-B14F-4D97-AF65-F5344CB8AC3E}">
        <p14:creationId xmlns:p14="http://schemas.microsoft.com/office/powerpoint/2010/main" val="4282129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emf"/><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6.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emf"/><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15.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0.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1.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1.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2.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3.emf"/><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8B94902-CABE-624A-9E68-43BFAF045121}"/>
              </a:ext>
            </a:extLst>
          </p:cNvPr>
          <p:cNvPicPr>
            <a:picLocks noChangeAspect="1"/>
          </p:cNvPicPr>
          <p:nvPr userDrawn="1"/>
        </p:nvPicPr>
        <p:blipFill>
          <a:blip r:embed="rId2"/>
          <a:stretch>
            <a:fillRect/>
          </a:stretch>
        </p:blipFill>
        <p:spPr>
          <a:xfrm>
            <a:off x="-7911" y="2619375"/>
            <a:ext cx="12207821" cy="4238625"/>
          </a:xfrm>
          <a:prstGeom prst="rect">
            <a:avLst/>
          </a:prstGeom>
        </p:spPr>
      </p:pic>
      <p:sp>
        <p:nvSpPr>
          <p:cNvPr id="2" name="Tittel 1">
            <a:extLst>
              <a:ext uri="{FF2B5EF4-FFF2-40B4-BE49-F238E27FC236}">
                <a16:creationId xmlns:a16="http://schemas.microsoft.com/office/drawing/2014/main" id="{F530661F-3D74-9D4A-94F2-414DE351B0E7}"/>
              </a:ext>
            </a:extLst>
          </p:cNvPr>
          <p:cNvSpPr>
            <a:spLocks noGrp="1"/>
          </p:cNvSpPr>
          <p:nvPr>
            <p:ph type="title"/>
          </p:nvPr>
        </p:nvSpPr>
        <p:spPr/>
        <p:txBody>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CA4788EF-1422-6C40-98CD-00AF4430CFAC}"/>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4" name="Plassholder for bunntekst 3">
            <a:extLst>
              <a:ext uri="{FF2B5EF4-FFF2-40B4-BE49-F238E27FC236}">
                <a16:creationId xmlns:a16="http://schemas.microsoft.com/office/drawing/2014/main" id="{122A40BB-E24B-6C48-A85D-D973BB9434F7}"/>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5" name="Plassholder for lysbildenummer 4">
            <a:extLst>
              <a:ext uri="{FF2B5EF4-FFF2-40B4-BE49-F238E27FC236}">
                <a16:creationId xmlns:a16="http://schemas.microsoft.com/office/drawing/2014/main" id="{223B41D3-D414-4F43-820B-896BF866C8CC}"/>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0" name="Bilde 9">
            <a:extLst>
              <a:ext uri="{FF2B5EF4-FFF2-40B4-BE49-F238E27FC236}">
                <a16:creationId xmlns:a16="http://schemas.microsoft.com/office/drawing/2014/main" id="{A9E3344D-E1F3-5A4B-BA58-B32883EEE902}"/>
              </a:ext>
            </a:extLst>
          </p:cNvPr>
          <p:cNvPicPr>
            <a:picLocks noChangeAspect="1"/>
          </p:cNvPicPr>
          <p:nvPr userDrawn="1"/>
        </p:nvPicPr>
        <p:blipFill>
          <a:blip r:embed="rId3"/>
          <a:stretch>
            <a:fillRect/>
          </a:stretch>
        </p:blipFill>
        <p:spPr>
          <a:xfrm>
            <a:off x="5444407" y="2329506"/>
            <a:ext cx="3772431" cy="2518719"/>
          </a:xfrm>
          <a:prstGeom prst="rect">
            <a:avLst/>
          </a:prstGeom>
        </p:spPr>
      </p:pic>
      <p:pic>
        <p:nvPicPr>
          <p:cNvPr id="16" name="Bilde 15">
            <a:extLst>
              <a:ext uri="{FF2B5EF4-FFF2-40B4-BE49-F238E27FC236}">
                <a16:creationId xmlns:a16="http://schemas.microsoft.com/office/drawing/2014/main" id="{F07A023C-BB0B-C94F-BECB-369B4C4CB178}"/>
              </a:ext>
            </a:extLst>
          </p:cNvPr>
          <p:cNvPicPr>
            <a:picLocks noChangeAspect="1"/>
          </p:cNvPicPr>
          <p:nvPr userDrawn="1"/>
        </p:nvPicPr>
        <p:blipFill>
          <a:blip r:embed="rId4"/>
          <a:stretch>
            <a:fillRect/>
          </a:stretch>
        </p:blipFill>
        <p:spPr>
          <a:xfrm>
            <a:off x="7350992" y="2654858"/>
            <a:ext cx="5143500" cy="5245100"/>
          </a:xfrm>
          <a:prstGeom prst="rect">
            <a:avLst/>
          </a:prstGeom>
        </p:spPr>
      </p:pic>
      <p:pic>
        <p:nvPicPr>
          <p:cNvPr id="9" name="Bilde 8" descr="Et bilde som inneholder tegning&#10;&#10;Automatisk generert beskrivelse">
            <a:extLst>
              <a:ext uri="{FF2B5EF4-FFF2-40B4-BE49-F238E27FC236}">
                <a16:creationId xmlns:a16="http://schemas.microsoft.com/office/drawing/2014/main" id="{F518A67D-8306-D747-B247-DE77882D9570}"/>
              </a:ext>
            </a:extLst>
          </p:cNvPr>
          <p:cNvPicPr>
            <a:picLocks noChangeAspect="1"/>
          </p:cNvPicPr>
          <p:nvPr userDrawn="1"/>
        </p:nvPicPr>
        <p:blipFill>
          <a:blip r:embed="rId5"/>
          <a:stretch>
            <a:fillRect/>
          </a:stretch>
        </p:blipFill>
        <p:spPr>
          <a:xfrm>
            <a:off x="507859" y="5575852"/>
            <a:ext cx="2068892" cy="790437"/>
          </a:xfrm>
          <a:prstGeom prst="rect">
            <a:avLst/>
          </a:prstGeom>
        </p:spPr>
      </p:pic>
    </p:spTree>
    <p:extLst>
      <p:ext uri="{BB962C8B-B14F-4D97-AF65-F5344CB8AC3E}">
        <p14:creationId xmlns:p14="http://schemas.microsoft.com/office/powerpoint/2010/main" val="38150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A317BEB-4B43-4B47-A8CD-422CEC377B46}"/>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3" name="Plassholder for bunntekst 2">
            <a:extLst>
              <a:ext uri="{FF2B5EF4-FFF2-40B4-BE49-F238E27FC236}">
                <a16:creationId xmlns:a16="http://schemas.microsoft.com/office/drawing/2014/main" id="{BB93C132-8E01-0145-AC19-FC51BBED9E7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90A137C-5FEC-2144-A0C6-3FDC4FD5F29B}"/>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5" name="Bilde 4">
            <a:extLst>
              <a:ext uri="{FF2B5EF4-FFF2-40B4-BE49-F238E27FC236}">
                <a16:creationId xmlns:a16="http://schemas.microsoft.com/office/drawing/2014/main" id="{338154CA-E403-3643-8722-8C3663239922}"/>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25002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84FE3-E822-364B-8AD0-C9993A79973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F9D3A7E-1004-534F-8BC1-6F329B5E8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FA2B969-EAE8-4C44-9A6E-3839B60F1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9009A63-7A36-4D4F-9C34-ACD330A71A70}"/>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6" name="Plassholder for bunntekst 5">
            <a:extLst>
              <a:ext uri="{FF2B5EF4-FFF2-40B4-BE49-F238E27FC236}">
                <a16:creationId xmlns:a16="http://schemas.microsoft.com/office/drawing/2014/main" id="{0FE5AC4C-242D-804C-8D15-82149963207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B8BDD99-31E1-7F4B-82DA-FAFB35F5EED6}"/>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65686FC5-90EB-8E40-8162-3FB2D8094E61}"/>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425952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91067E-1F62-0A47-AA90-37948489EB7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237F7E9-2123-9A41-BB60-4011F552D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E6193098-1041-8248-902F-2E0631389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9E8B4D1-B34A-214A-9B1D-BB68EE1EA64D}"/>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6" name="Plassholder for bunntekst 5">
            <a:extLst>
              <a:ext uri="{FF2B5EF4-FFF2-40B4-BE49-F238E27FC236}">
                <a16:creationId xmlns:a16="http://schemas.microsoft.com/office/drawing/2014/main" id="{EA7B4314-9F46-A642-A02B-BCE37F76C43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809CBC-EB68-A248-98DD-B4CD3DDE9BC8}"/>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3100F1C1-DD9F-6A44-85E1-515A3ED63D97}"/>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80860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B7DA7D-FB54-1545-9859-0CE846BC2DD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EDD7A96-0DB6-714C-8673-42957F5CBF43}"/>
              </a:ext>
            </a:extLst>
          </p:cNvPr>
          <p:cNvSpPr>
            <a:spLocks noGrp="1"/>
          </p:cNvSpPr>
          <p:nvPr>
            <p:ph type="body" orient="vert" idx="1"/>
          </p:nvPr>
        </p:nvSpPr>
        <p:spPr/>
        <p:txBody>
          <a:bodyPr vert="eaVert"/>
          <a:lstStyle>
            <a:lvl1pPr>
              <a:defRPr baseline="0">
                <a:latin typeface="Source Sans Pro" panose="020B0503030403020204" pitchFamily="34" charset="0"/>
              </a:defRPr>
            </a:lvl1pPr>
            <a:lvl2pPr>
              <a:defRPr baseline="0">
                <a:latin typeface="Source Sans Pro" panose="020B0503030403020204" pitchFamily="34" charset="0"/>
              </a:defRPr>
            </a:lvl2pPr>
            <a:lvl3pPr>
              <a:defRPr baseline="0">
                <a:latin typeface="Source Sans Pro" panose="020B0503030403020204" pitchFamily="34" charset="0"/>
              </a:defRPr>
            </a:lvl3pPr>
            <a:lvl4pPr>
              <a:defRPr baseline="0">
                <a:latin typeface="Source Sans Pro" panose="020B0503030403020204" pitchFamily="34" charset="0"/>
              </a:defRPr>
            </a:lvl4pPr>
            <a:lvl5pPr>
              <a:defRPr baseline="0">
                <a:latin typeface="Source Sans Pro" panose="020B0503030403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939AD2A7-FE08-3342-B716-E11BADF9FD59}"/>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5" name="Plassholder for bunntekst 4">
            <a:extLst>
              <a:ext uri="{FF2B5EF4-FFF2-40B4-BE49-F238E27FC236}">
                <a16:creationId xmlns:a16="http://schemas.microsoft.com/office/drawing/2014/main" id="{1E3EC881-BC53-B24B-9156-871C6CCCD6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1D6DD70-5995-DF4E-B6C6-D9B72DAAF9D9}"/>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92C8C963-DECB-4C41-8F24-7C72E7AD145D}"/>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95445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2B9B678-6D69-3D4D-AE80-6874382F3FB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E1B7863-0CFB-7745-93BF-450D27B18E4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0ABDABD-3916-9142-9D3B-45F3C32FAEB1}"/>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5" name="Plassholder for bunntekst 4">
            <a:extLst>
              <a:ext uri="{FF2B5EF4-FFF2-40B4-BE49-F238E27FC236}">
                <a16:creationId xmlns:a16="http://schemas.microsoft.com/office/drawing/2014/main" id="{E981CA03-E657-A740-A74D-4B468E7362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89C3D2A-D0D8-634E-BE0C-AB52D90162B5}"/>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EE7C5F8D-9200-7445-8B21-0D6C6A651909}"/>
              </a:ext>
            </a:extLst>
          </p:cNvPr>
          <p:cNvPicPr>
            <a:picLocks noChangeAspect="1"/>
          </p:cNvPicPr>
          <p:nvPr userDrawn="1"/>
        </p:nvPicPr>
        <p:blipFill>
          <a:blip r:embed="rId2"/>
          <a:stretch>
            <a:fillRect/>
          </a:stretch>
        </p:blipFill>
        <p:spPr>
          <a:xfrm rot="5400000">
            <a:off x="-355389" y="5456138"/>
            <a:ext cx="1708134" cy="822541"/>
          </a:xfrm>
          <a:prstGeom prst="rect">
            <a:avLst/>
          </a:prstGeom>
        </p:spPr>
      </p:pic>
    </p:spTree>
    <p:extLst>
      <p:ext uri="{BB962C8B-B14F-4D97-AF65-F5344CB8AC3E}">
        <p14:creationId xmlns:p14="http://schemas.microsoft.com/office/powerpoint/2010/main" val="4134237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8B94902-CABE-624A-9E68-43BFAF045121}"/>
              </a:ext>
            </a:extLst>
          </p:cNvPr>
          <p:cNvPicPr>
            <a:picLocks noChangeAspect="1"/>
          </p:cNvPicPr>
          <p:nvPr userDrawn="1"/>
        </p:nvPicPr>
        <p:blipFill>
          <a:blip r:embed="rId2"/>
          <a:srcRect/>
          <a:stretch/>
        </p:blipFill>
        <p:spPr>
          <a:xfrm>
            <a:off x="-7911" y="2619375"/>
            <a:ext cx="12207820" cy="4238625"/>
          </a:xfrm>
          <a:prstGeom prst="rect">
            <a:avLst/>
          </a:prstGeom>
        </p:spPr>
      </p:pic>
      <p:sp>
        <p:nvSpPr>
          <p:cNvPr id="2" name="Tittel 1">
            <a:extLst>
              <a:ext uri="{FF2B5EF4-FFF2-40B4-BE49-F238E27FC236}">
                <a16:creationId xmlns:a16="http://schemas.microsoft.com/office/drawing/2014/main" id="{F530661F-3D74-9D4A-94F2-414DE351B0E7}"/>
              </a:ext>
            </a:extLst>
          </p:cNvPr>
          <p:cNvSpPr>
            <a:spLocks noGrp="1"/>
          </p:cNvSpPr>
          <p:nvPr>
            <p:ph type="title"/>
          </p:nvPr>
        </p:nvSpPr>
        <p:spPr/>
        <p:txBody>
          <a:bodyPr/>
          <a:lstStyle/>
          <a:p>
            <a:r>
              <a:rPr lang="nb-NO" dirty="0"/>
              <a:t>Klikk for å redigere tittelstil</a:t>
            </a:r>
          </a:p>
        </p:txBody>
      </p:sp>
      <p:sp>
        <p:nvSpPr>
          <p:cNvPr id="3" name="Plassholder for dato 2">
            <a:extLst>
              <a:ext uri="{FF2B5EF4-FFF2-40B4-BE49-F238E27FC236}">
                <a16:creationId xmlns:a16="http://schemas.microsoft.com/office/drawing/2014/main" id="{CA4788EF-1422-6C40-98CD-00AF4430CFAC}"/>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4" name="Plassholder for bunntekst 3">
            <a:extLst>
              <a:ext uri="{FF2B5EF4-FFF2-40B4-BE49-F238E27FC236}">
                <a16:creationId xmlns:a16="http://schemas.microsoft.com/office/drawing/2014/main" id="{122A40BB-E24B-6C48-A85D-D973BB9434F7}"/>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5" name="Plassholder for lysbildenummer 4">
            <a:extLst>
              <a:ext uri="{FF2B5EF4-FFF2-40B4-BE49-F238E27FC236}">
                <a16:creationId xmlns:a16="http://schemas.microsoft.com/office/drawing/2014/main" id="{223B41D3-D414-4F43-820B-896BF866C8CC}"/>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0" name="Bilde 9">
            <a:extLst>
              <a:ext uri="{FF2B5EF4-FFF2-40B4-BE49-F238E27FC236}">
                <a16:creationId xmlns:a16="http://schemas.microsoft.com/office/drawing/2014/main" id="{A9E3344D-E1F3-5A4B-BA58-B32883EEE902}"/>
              </a:ext>
            </a:extLst>
          </p:cNvPr>
          <p:cNvPicPr>
            <a:picLocks noChangeAspect="1"/>
          </p:cNvPicPr>
          <p:nvPr userDrawn="1"/>
        </p:nvPicPr>
        <p:blipFill>
          <a:blip r:embed="rId3"/>
          <a:stretch>
            <a:fillRect/>
          </a:stretch>
        </p:blipFill>
        <p:spPr>
          <a:xfrm>
            <a:off x="5444407" y="2329506"/>
            <a:ext cx="3772431" cy="2518719"/>
          </a:xfrm>
          <a:prstGeom prst="rect">
            <a:avLst/>
          </a:prstGeom>
        </p:spPr>
      </p:pic>
      <p:pic>
        <p:nvPicPr>
          <p:cNvPr id="16" name="Bilde 15">
            <a:extLst>
              <a:ext uri="{FF2B5EF4-FFF2-40B4-BE49-F238E27FC236}">
                <a16:creationId xmlns:a16="http://schemas.microsoft.com/office/drawing/2014/main" id="{F07A023C-BB0B-C94F-BECB-369B4C4CB178}"/>
              </a:ext>
            </a:extLst>
          </p:cNvPr>
          <p:cNvPicPr>
            <a:picLocks noChangeAspect="1"/>
          </p:cNvPicPr>
          <p:nvPr userDrawn="1"/>
        </p:nvPicPr>
        <p:blipFill>
          <a:blip r:embed="rId4"/>
          <a:srcRect/>
          <a:stretch/>
        </p:blipFill>
        <p:spPr>
          <a:xfrm>
            <a:off x="7350992" y="2654858"/>
            <a:ext cx="5143500" cy="5245100"/>
          </a:xfrm>
          <a:prstGeom prst="rect">
            <a:avLst/>
          </a:prstGeom>
        </p:spPr>
      </p:pic>
      <p:pic>
        <p:nvPicPr>
          <p:cNvPr id="9" name="Bilde 8" descr="Et bilde som inneholder tegning&#10;&#10;Automatisk generert beskrivelse">
            <a:extLst>
              <a:ext uri="{FF2B5EF4-FFF2-40B4-BE49-F238E27FC236}">
                <a16:creationId xmlns:a16="http://schemas.microsoft.com/office/drawing/2014/main" id="{0ACC8B6D-2AA8-CF4B-A04C-E32FDC9A658C}"/>
              </a:ext>
            </a:extLst>
          </p:cNvPr>
          <p:cNvPicPr>
            <a:picLocks noChangeAspect="1"/>
          </p:cNvPicPr>
          <p:nvPr userDrawn="1"/>
        </p:nvPicPr>
        <p:blipFill>
          <a:blip r:embed="rId5"/>
          <a:stretch>
            <a:fillRect/>
          </a:stretch>
        </p:blipFill>
        <p:spPr>
          <a:xfrm>
            <a:off x="507859" y="5575852"/>
            <a:ext cx="2068892" cy="790437"/>
          </a:xfrm>
          <a:prstGeom prst="rect">
            <a:avLst/>
          </a:prstGeom>
        </p:spPr>
      </p:pic>
    </p:spTree>
    <p:extLst>
      <p:ext uri="{BB962C8B-B14F-4D97-AF65-F5344CB8AC3E}">
        <p14:creationId xmlns:p14="http://schemas.microsoft.com/office/powerpoint/2010/main" val="8290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E35E563-E7E8-514E-B820-599E6198BBB6}"/>
              </a:ext>
            </a:extLst>
          </p:cNvPr>
          <p:cNvPicPr>
            <a:picLocks noChangeAspect="1"/>
          </p:cNvPicPr>
          <p:nvPr userDrawn="1"/>
        </p:nvPicPr>
        <p:blipFill>
          <a:blip r:embed="rId2"/>
          <a:srcRect/>
          <a:stretch/>
        </p:blipFill>
        <p:spPr>
          <a:xfrm>
            <a:off x="-14288" y="4271963"/>
            <a:ext cx="12236625" cy="2607468"/>
          </a:xfrm>
          <a:prstGeom prst="rect">
            <a:avLst/>
          </a:prstGeom>
        </p:spPr>
      </p:pic>
      <p:sp>
        <p:nvSpPr>
          <p:cNvPr id="2" name="Tittel 1">
            <a:extLst>
              <a:ext uri="{FF2B5EF4-FFF2-40B4-BE49-F238E27FC236}">
                <a16:creationId xmlns:a16="http://schemas.microsoft.com/office/drawing/2014/main" id="{57FDED0D-EFEC-044B-AECD-CFF1C6799CD4}"/>
              </a:ext>
            </a:extLst>
          </p:cNvPr>
          <p:cNvSpPr>
            <a:spLocks noGrp="1"/>
          </p:cNvSpPr>
          <p:nvPr>
            <p:ph type="ctrTitle"/>
          </p:nvPr>
        </p:nvSpPr>
        <p:spPr>
          <a:xfrm>
            <a:off x="560439" y="599412"/>
            <a:ext cx="11053916" cy="1753572"/>
          </a:xfrm>
        </p:spPr>
        <p:txBody>
          <a:bodyPr anchor="b"/>
          <a:lstStyle>
            <a:lvl1pPr algn="ctr">
              <a:defRPr sz="6000" baseline="0">
                <a:solidFill>
                  <a:schemeClr val="tx1"/>
                </a:solidFill>
                <a:latin typeface="Source Sans Pro Black" panose="020B0503030403020204" pitchFamily="34" charset="0"/>
              </a:defRPr>
            </a:lvl1pPr>
          </a:lstStyle>
          <a:p>
            <a:r>
              <a:rPr lang="nb-NO" dirty="0"/>
              <a:t>Klikk for å redigere tittelstil</a:t>
            </a:r>
          </a:p>
        </p:txBody>
      </p:sp>
      <p:sp>
        <p:nvSpPr>
          <p:cNvPr id="3" name="Undertittel 2">
            <a:extLst>
              <a:ext uri="{FF2B5EF4-FFF2-40B4-BE49-F238E27FC236}">
                <a16:creationId xmlns:a16="http://schemas.microsoft.com/office/drawing/2014/main" id="{FB49F18F-5657-5B4E-A2A8-29887C5A3DD8}"/>
              </a:ext>
            </a:extLst>
          </p:cNvPr>
          <p:cNvSpPr>
            <a:spLocks noGrp="1"/>
          </p:cNvSpPr>
          <p:nvPr>
            <p:ph type="subTitle" idx="1"/>
          </p:nvPr>
        </p:nvSpPr>
        <p:spPr>
          <a:xfrm>
            <a:off x="553065" y="2484592"/>
            <a:ext cx="11053915" cy="1655762"/>
          </a:xfrm>
        </p:spPr>
        <p:txBody>
          <a:bodyPr/>
          <a:lstStyle>
            <a:lvl1pPr marL="0" indent="0" algn="ctr">
              <a:buNone/>
              <a:defRPr sz="2400" baseline="0">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4" name="Plassholder for dato 3">
            <a:extLst>
              <a:ext uri="{FF2B5EF4-FFF2-40B4-BE49-F238E27FC236}">
                <a16:creationId xmlns:a16="http://schemas.microsoft.com/office/drawing/2014/main" id="{98F65ED0-64AE-7646-A62C-3DF18F9190F3}"/>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AB0AE366-5FF2-0C4B-B933-FE07DEC7E4B4}"/>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4009B007-A2BF-DD42-AE5B-4F8173F41302}"/>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1" name="Bilde 10">
            <a:extLst>
              <a:ext uri="{FF2B5EF4-FFF2-40B4-BE49-F238E27FC236}">
                <a16:creationId xmlns:a16="http://schemas.microsoft.com/office/drawing/2014/main" id="{7F921A4F-F792-D141-BFED-0C5A5877C1C0}"/>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4282502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rcRect/>
          <a:stretch/>
        </p:blipFill>
        <p:spPr>
          <a:xfrm>
            <a:off x="-7035" y="3972950"/>
            <a:ext cx="12199035" cy="2906481"/>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384399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rcRect/>
          <a:stretch/>
        </p:blipFill>
        <p:spPr>
          <a:xfrm>
            <a:off x="0" y="4806481"/>
            <a:ext cx="8610600" cy="2051518"/>
          </a:xfrm>
          <a:prstGeom prst="rect">
            <a:avLst/>
          </a:prstGeom>
          <a:effectLst>
            <a:reflection stA="45000" endPos="0" dist="50800" dir="5400000" sy="-100000" algn="bl" rotWithShape="0"/>
          </a:effectLst>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chemeClr val="bg1"/>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chemeClr val="bg2"/>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1189175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tel og innho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137380E-C854-D948-B486-3FC7E9B778DB}"/>
              </a:ext>
            </a:extLst>
          </p:cNvPr>
          <p:cNvPicPr>
            <a:picLocks noChangeAspect="1"/>
          </p:cNvPicPr>
          <p:nvPr userDrawn="1"/>
        </p:nvPicPr>
        <p:blipFill>
          <a:blip r:embed="rId2"/>
          <a:srcRect/>
          <a:stretch/>
        </p:blipFill>
        <p:spPr>
          <a:xfrm>
            <a:off x="-1" y="4803251"/>
            <a:ext cx="8610599" cy="2051518"/>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a:xfrm>
            <a:off x="2247898" y="6356350"/>
            <a:ext cx="4114800" cy="365125"/>
          </a:xfrm>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100617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E35E563-E7E8-514E-B820-599E6198BBB6}"/>
              </a:ext>
            </a:extLst>
          </p:cNvPr>
          <p:cNvPicPr>
            <a:picLocks noChangeAspect="1"/>
          </p:cNvPicPr>
          <p:nvPr userDrawn="1"/>
        </p:nvPicPr>
        <p:blipFill>
          <a:blip r:embed="rId2"/>
          <a:stretch>
            <a:fillRect/>
          </a:stretch>
        </p:blipFill>
        <p:spPr>
          <a:xfrm>
            <a:off x="-14288" y="4271963"/>
            <a:ext cx="12236625" cy="2607469"/>
          </a:xfrm>
          <a:prstGeom prst="rect">
            <a:avLst/>
          </a:prstGeom>
        </p:spPr>
      </p:pic>
      <p:sp>
        <p:nvSpPr>
          <p:cNvPr id="2" name="Tittel 1">
            <a:extLst>
              <a:ext uri="{FF2B5EF4-FFF2-40B4-BE49-F238E27FC236}">
                <a16:creationId xmlns:a16="http://schemas.microsoft.com/office/drawing/2014/main" id="{57FDED0D-EFEC-044B-AECD-CFF1C6799CD4}"/>
              </a:ext>
            </a:extLst>
          </p:cNvPr>
          <p:cNvSpPr>
            <a:spLocks noGrp="1"/>
          </p:cNvSpPr>
          <p:nvPr>
            <p:ph type="ctrTitle"/>
          </p:nvPr>
        </p:nvSpPr>
        <p:spPr>
          <a:xfrm>
            <a:off x="560439" y="599412"/>
            <a:ext cx="11053916" cy="1753572"/>
          </a:xfrm>
        </p:spPr>
        <p:txBody>
          <a:bodyPr anchor="b"/>
          <a:lstStyle>
            <a:lvl1pPr algn="ctr">
              <a:defRPr sz="6000" baseline="0">
                <a:solidFill>
                  <a:schemeClr val="tx1"/>
                </a:solidFill>
                <a:latin typeface="Source Sans Pro Black" panose="020B0503030403020204" pitchFamily="34"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FB49F18F-5657-5B4E-A2A8-29887C5A3DD8}"/>
              </a:ext>
            </a:extLst>
          </p:cNvPr>
          <p:cNvSpPr>
            <a:spLocks noGrp="1"/>
          </p:cNvSpPr>
          <p:nvPr>
            <p:ph type="subTitle" idx="1"/>
          </p:nvPr>
        </p:nvSpPr>
        <p:spPr>
          <a:xfrm>
            <a:off x="553065" y="2484592"/>
            <a:ext cx="11053915" cy="1655762"/>
          </a:xfrm>
        </p:spPr>
        <p:txBody>
          <a:bodyPr/>
          <a:lstStyle>
            <a:lvl1pPr marL="0" indent="0" algn="ctr">
              <a:buNone/>
              <a:defRPr sz="2400" baseline="0">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98F65ED0-64AE-7646-A62C-3DF18F9190F3}"/>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AB0AE366-5FF2-0C4B-B933-FE07DEC7E4B4}"/>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4009B007-A2BF-DD42-AE5B-4F8173F41302}"/>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1" name="Bilde 10">
            <a:extLst>
              <a:ext uri="{FF2B5EF4-FFF2-40B4-BE49-F238E27FC236}">
                <a16:creationId xmlns:a16="http://schemas.microsoft.com/office/drawing/2014/main" id="{7F921A4F-F792-D141-BFED-0C5A5877C1C0}"/>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2608115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9843A9B-1342-8447-A61E-F156E5CE13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FD6AF8DB-E712-A147-9E52-8E1E34CFFED1}"/>
              </a:ext>
            </a:extLst>
          </p:cNvPr>
          <p:cNvSpPr>
            <a:spLocks noGrp="1"/>
          </p:cNvSpPr>
          <p:nvPr>
            <p:ph type="title"/>
          </p:nvPr>
        </p:nvSpPr>
        <p:spPr>
          <a:xfrm>
            <a:off x="838200" y="558008"/>
            <a:ext cx="10515600" cy="1325563"/>
          </a:xfr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6AB5E6D3-57C4-8348-8946-B815AB764660}"/>
              </a:ext>
            </a:extLst>
          </p:cNvPr>
          <p:cNvSpPr>
            <a:spLocks noGrp="1"/>
          </p:cNvSpPr>
          <p:nvPr>
            <p:ph sz="half" idx="1"/>
          </p:nvPr>
        </p:nvSpPr>
        <p:spPr>
          <a:xfrm>
            <a:off x="838200" y="2018508"/>
            <a:ext cx="5181600" cy="435133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9934CED-9223-9F45-8F69-33E564D44C0D}"/>
              </a:ext>
            </a:extLst>
          </p:cNvPr>
          <p:cNvSpPr>
            <a:spLocks noGrp="1"/>
          </p:cNvSpPr>
          <p:nvPr>
            <p:ph sz="half" idx="2"/>
          </p:nvPr>
        </p:nvSpPr>
        <p:spPr>
          <a:xfrm>
            <a:off x="6172200" y="2018508"/>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D5C9CBA-9498-BC46-B6AC-41B3A9B0F697}"/>
              </a:ext>
            </a:extLst>
          </p:cNvPr>
          <p:cNvSpPr>
            <a:spLocks noGrp="1"/>
          </p:cNvSpPr>
          <p:nvPr>
            <p:ph type="dt" sz="half" idx="10"/>
          </p:nvPr>
        </p:nvSpPr>
        <p:spPr>
          <a:xfrm>
            <a:off x="838200" y="6542090"/>
            <a:ext cx="2743200" cy="365125"/>
          </a:xfrm>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6" name="Plassholder for bunntekst 5">
            <a:extLst>
              <a:ext uri="{FF2B5EF4-FFF2-40B4-BE49-F238E27FC236}">
                <a16:creationId xmlns:a16="http://schemas.microsoft.com/office/drawing/2014/main" id="{DBC2D7D0-61BF-CA43-9DFA-E2BC2A781BCC}"/>
              </a:ext>
            </a:extLst>
          </p:cNvPr>
          <p:cNvSpPr>
            <a:spLocks noGrp="1"/>
          </p:cNvSpPr>
          <p:nvPr>
            <p:ph type="ftr" sz="quarter" idx="11"/>
          </p:nvPr>
        </p:nvSpPr>
        <p:spPr>
          <a:xfrm>
            <a:off x="4038600" y="6534947"/>
            <a:ext cx="4114800" cy="365125"/>
          </a:xfrm>
        </p:spPr>
        <p:txBody>
          <a:bodyPr/>
          <a:lstStyle>
            <a:lvl1pPr>
              <a:defRPr>
                <a:solidFill>
                  <a:srgbClr val="FCF8E7"/>
                </a:solidFill>
              </a:defRPr>
            </a:lvl1pPr>
          </a:lstStyle>
          <a:p>
            <a:endParaRPr lang="nb-NO" dirty="0"/>
          </a:p>
        </p:txBody>
      </p:sp>
      <p:sp>
        <p:nvSpPr>
          <p:cNvPr id="7" name="Plassholder for lysbildenummer 6">
            <a:extLst>
              <a:ext uri="{FF2B5EF4-FFF2-40B4-BE49-F238E27FC236}">
                <a16:creationId xmlns:a16="http://schemas.microsoft.com/office/drawing/2014/main" id="{65D1DE3F-4C90-4449-8691-90DDF2BD3072}"/>
              </a:ext>
            </a:extLst>
          </p:cNvPr>
          <p:cNvSpPr>
            <a:spLocks noGrp="1"/>
          </p:cNvSpPr>
          <p:nvPr>
            <p:ph type="sldNum" sz="quarter" idx="12"/>
          </p:nvPr>
        </p:nvSpPr>
        <p:spPr>
          <a:xfrm>
            <a:off x="8610600" y="6534947"/>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8" name="Bilde 7">
            <a:extLst>
              <a:ext uri="{FF2B5EF4-FFF2-40B4-BE49-F238E27FC236}">
                <a16:creationId xmlns:a16="http://schemas.microsoft.com/office/drawing/2014/main" id="{5CCA523B-6F22-374E-A5A9-0F18F3DC7441}"/>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239591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3162E332-041A-3344-AD6C-66FCA4D14A2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702B4FAC-B571-CF46-8620-0FE66A6FD1E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9617982-569B-D84A-A769-C9651093F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1545517-AA07-214E-AF15-EE885167D6C4}"/>
              </a:ext>
            </a:extLst>
          </p:cNvPr>
          <p:cNvSpPr>
            <a:spLocks noGrp="1"/>
          </p:cNvSpPr>
          <p:nvPr>
            <p:ph sz="half" idx="2"/>
          </p:nvPr>
        </p:nvSpPr>
        <p:spPr>
          <a:xfrm>
            <a:off x="839788" y="2505075"/>
            <a:ext cx="5157787" cy="368458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a:extLst>
              <a:ext uri="{FF2B5EF4-FFF2-40B4-BE49-F238E27FC236}">
                <a16:creationId xmlns:a16="http://schemas.microsoft.com/office/drawing/2014/main" id="{F5F5526E-5949-2046-A88F-231D8C09F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3EBA037-1626-1B43-9DC4-B97ABFCBDE8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9A87A4F-0ACB-9C40-BBD9-A2C34BD93C41}"/>
              </a:ext>
            </a:extLst>
          </p:cNvPr>
          <p:cNvSpPr>
            <a:spLocks noGrp="1"/>
          </p:cNvSpPr>
          <p:nvPr>
            <p:ph type="dt" sz="half" idx="10"/>
          </p:nvPr>
        </p:nvSpPr>
        <p:spPr>
          <a:xfrm>
            <a:off x="838200" y="6533331"/>
            <a:ext cx="2743200" cy="365125"/>
          </a:xfrm>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8" name="Plassholder for bunntekst 7">
            <a:extLst>
              <a:ext uri="{FF2B5EF4-FFF2-40B4-BE49-F238E27FC236}">
                <a16:creationId xmlns:a16="http://schemas.microsoft.com/office/drawing/2014/main" id="{B8069FB8-BE16-4947-9405-06687D5A4BFD}"/>
              </a:ext>
            </a:extLst>
          </p:cNvPr>
          <p:cNvSpPr>
            <a:spLocks noGrp="1"/>
          </p:cNvSpPr>
          <p:nvPr>
            <p:ph type="ftr" sz="quarter" idx="11"/>
          </p:nvPr>
        </p:nvSpPr>
        <p:spPr>
          <a:xfrm>
            <a:off x="4038600" y="6533331"/>
            <a:ext cx="4114800" cy="365125"/>
          </a:xfrm>
        </p:spPr>
        <p:txBody>
          <a:bodyPr/>
          <a:lstStyle>
            <a:lvl1pPr>
              <a:defRPr>
                <a:solidFill>
                  <a:srgbClr val="FCF8E7"/>
                </a:solidFill>
              </a:defRPr>
            </a:lvl1pPr>
          </a:lstStyle>
          <a:p>
            <a:endParaRPr lang="nb-NO" dirty="0"/>
          </a:p>
        </p:txBody>
      </p:sp>
      <p:sp>
        <p:nvSpPr>
          <p:cNvPr id="9" name="Plassholder for lysbildenummer 8">
            <a:extLst>
              <a:ext uri="{FF2B5EF4-FFF2-40B4-BE49-F238E27FC236}">
                <a16:creationId xmlns:a16="http://schemas.microsoft.com/office/drawing/2014/main" id="{CF4D014E-AE42-3647-B79B-6248C67A4710}"/>
              </a:ext>
            </a:extLst>
          </p:cNvPr>
          <p:cNvSpPr>
            <a:spLocks noGrp="1"/>
          </p:cNvSpPr>
          <p:nvPr>
            <p:ph type="sldNum" sz="quarter" idx="12"/>
          </p:nvPr>
        </p:nvSpPr>
        <p:spPr>
          <a:xfrm>
            <a:off x="8610600" y="6533331"/>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6" name="Bilde 15">
            <a:extLst>
              <a:ext uri="{FF2B5EF4-FFF2-40B4-BE49-F238E27FC236}">
                <a16:creationId xmlns:a16="http://schemas.microsoft.com/office/drawing/2014/main" id="{39E93EBC-C148-9F40-902E-3B5352B8A0DE}"/>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434566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5C059F9-CE72-DB4C-AC60-28FB1D7DB8E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459C3E56-0D76-4C46-B394-A6D12E4486B3}"/>
              </a:ext>
            </a:extLst>
          </p:cNvPr>
          <p:cNvSpPr>
            <a:spLocks noGrp="1"/>
          </p:cNvSpPr>
          <p:nvPr>
            <p:ph type="title"/>
          </p:nvPr>
        </p:nvSpPr>
        <p:spPr>
          <a:xfrm>
            <a:off x="831850" y="633106"/>
            <a:ext cx="10515600" cy="1151449"/>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BD772AB1-E317-264F-BA8F-64924BDEE735}"/>
              </a:ext>
            </a:extLst>
          </p:cNvPr>
          <p:cNvSpPr>
            <a:spLocks noGrp="1"/>
          </p:cNvSpPr>
          <p:nvPr>
            <p:ph type="body" idx="1"/>
          </p:nvPr>
        </p:nvSpPr>
        <p:spPr>
          <a:xfrm>
            <a:off x="831850" y="2070997"/>
            <a:ext cx="10515600" cy="1500187"/>
          </a:xfrm>
        </p:spPr>
        <p:txBody>
          <a:bodyPr/>
          <a:lstStyle>
            <a:lvl1pPr marL="0" indent="0">
              <a:buNone/>
              <a:defRPr sz="2400" baseline="0">
                <a:solidFill>
                  <a:schemeClr val="accent5"/>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80D45171-2FC0-994B-9AFF-51B5F46CB6CE}"/>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84793E66-D886-F640-9B7E-3855827C0BEC}"/>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3CF1C61-2DF3-C94B-AEC1-D6F1E75BA606}"/>
              </a:ext>
            </a:extLst>
          </p:cNvPr>
          <p:cNvSpPr>
            <a:spLocks noGrp="1"/>
          </p:cNvSpPr>
          <p:nvPr>
            <p:ph type="sldNum" sz="quarter" idx="12"/>
          </p:nvPr>
        </p:nvSpPr>
        <p:spPr/>
        <p:txBody>
          <a:bodyPr/>
          <a:lstStyle/>
          <a:p>
            <a:fld id="{5D8FA432-46BA-8741-829D-3DD198A7ACA9}" type="slidenum">
              <a:rPr lang="nb-NO" smtClean="0"/>
              <a:t>‹#›</a:t>
            </a:fld>
            <a:endParaRPr lang="nb-NO" dirty="0"/>
          </a:p>
        </p:txBody>
      </p:sp>
      <p:pic>
        <p:nvPicPr>
          <p:cNvPr id="9" name="Bilde 8">
            <a:extLst>
              <a:ext uri="{FF2B5EF4-FFF2-40B4-BE49-F238E27FC236}">
                <a16:creationId xmlns:a16="http://schemas.microsoft.com/office/drawing/2014/main" id="{224B2DED-494A-7443-BAF4-74513310242B}"/>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55602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Tomt">
    <p:bg>
      <p:bgPr>
        <a:solidFill>
          <a:srgbClr val="2D483B"/>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A73DB5-4BEA-0941-B8C4-4341708DF629}"/>
              </a:ext>
            </a:extLst>
          </p:cNvPr>
          <p:cNvSpPr>
            <a:spLocks noGrp="1"/>
          </p:cNvSpPr>
          <p:nvPr>
            <p:ph type="dt" sz="half" idx="10"/>
          </p:nvPr>
        </p:nvSpPr>
        <p:spPr/>
        <p:txBody>
          <a:bodyPr/>
          <a:lstStyle/>
          <a:p>
            <a:fld id="{8CB2F640-B459-E641-AC12-1F5A813AF8C7}" type="datetimeFigureOut">
              <a:rPr lang="nb-NO" smtClean="0"/>
              <a:t>25.04.2020</a:t>
            </a:fld>
            <a:endParaRPr lang="nb-NO"/>
          </a:p>
        </p:txBody>
      </p:sp>
      <p:sp>
        <p:nvSpPr>
          <p:cNvPr id="3" name="Plassholder for bunntekst 2">
            <a:extLst>
              <a:ext uri="{FF2B5EF4-FFF2-40B4-BE49-F238E27FC236}">
                <a16:creationId xmlns:a16="http://schemas.microsoft.com/office/drawing/2014/main" id="{E51BA6E7-AB60-574D-B635-129BF795F88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774C6ED-196B-0C45-9E5C-90A6061AC7FC}"/>
              </a:ext>
            </a:extLst>
          </p:cNvPr>
          <p:cNvSpPr>
            <a:spLocks noGrp="1"/>
          </p:cNvSpPr>
          <p:nvPr>
            <p:ph type="sldNum" sz="quarter" idx="12"/>
          </p:nvPr>
        </p:nvSpPr>
        <p:spPr/>
        <p:txBody>
          <a:bodyPr/>
          <a:lstStyle/>
          <a:p>
            <a:fld id="{F5E93A8D-3113-1346-86E5-1AB31C6B154E}" type="slidenum">
              <a:rPr lang="nb-NO" smtClean="0"/>
              <a:t>‹#›</a:t>
            </a:fld>
            <a:endParaRPr lang="nb-NO"/>
          </a:p>
        </p:txBody>
      </p:sp>
      <p:pic>
        <p:nvPicPr>
          <p:cNvPr id="12" name="Bilde 11">
            <a:extLst>
              <a:ext uri="{FF2B5EF4-FFF2-40B4-BE49-F238E27FC236}">
                <a16:creationId xmlns:a16="http://schemas.microsoft.com/office/drawing/2014/main" id="{5D5ADE4D-9C69-714E-B894-8125C9D649F4}"/>
              </a:ext>
            </a:extLst>
          </p:cNvPr>
          <p:cNvPicPr>
            <a:picLocks noChangeAspect="1"/>
          </p:cNvPicPr>
          <p:nvPr userDrawn="1"/>
        </p:nvPicPr>
        <p:blipFill>
          <a:blip r:embed="rId2"/>
          <a:stretch>
            <a:fillRect/>
          </a:stretch>
        </p:blipFill>
        <p:spPr>
          <a:xfrm>
            <a:off x="4013200" y="1585122"/>
            <a:ext cx="4165600" cy="2844800"/>
          </a:xfrm>
          <a:prstGeom prst="rect">
            <a:avLst/>
          </a:prstGeom>
        </p:spPr>
      </p:pic>
      <p:pic>
        <p:nvPicPr>
          <p:cNvPr id="16" name="Bilde 15">
            <a:extLst>
              <a:ext uri="{FF2B5EF4-FFF2-40B4-BE49-F238E27FC236}">
                <a16:creationId xmlns:a16="http://schemas.microsoft.com/office/drawing/2014/main" id="{A5DCA734-9C3A-6142-90F7-F1241323B09D}"/>
              </a:ext>
            </a:extLst>
          </p:cNvPr>
          <p:cNvPicPr>
            <a:picLocks noChangeAspect="1"/>
          </p:cNvPicPr>
          <p:nvPr userDrawn="1"/>
        </p:nvPicPr>
        <p:blipFill>
          <a:blip r:embed="rId3"/>
          <a:srcRect/>
          <a:stretch/>
        </p:blipFill>
        <p:spPr>
          <a:xfrm>
            <a:off x="0" y="4260040"/>
            <a:ext cx="12192000" cy="2597959"/>
          </a:xfrm>
          <a:prstGeom prst="rect">
            <a:avLst/>
          </a:prstGeom>
        </p:spPr>
      </p:pic>
      <p:pic>
        <p:nvPicPr>
          <p:cNvPr id="10" name="Bilde 9">
            <a:extLst>
              <a:ext uri="{FF2B5EF4-FFF2-40B4-BE49-F238E27FC236}">
                <a16:creationId xmlns:a16="http://schemas.microsoft.com/office/drawing/2014/main" id="{62402D1A-4F51-7647-95D0-7F368213DB2D}"/>
              </a:ext>
            </a:extLst>
          </p:cNvPr>
          <p:cNvPicPr>
            <a:picLocks noChangeAspect="1"/>
          </p:cNvPicPr>
          <p:nvPr userDrawn="1"/>
        </p:nvPicPr>
        <p:blipFill>
          <a:blip r:embed="rId4"/>
          <a:stretch>
            <a:fillRect/>
          </a:stretch>
        </p:blipFill>
        <p:spPr>
          <a:xfrm>
            <a:off x="348273" y="435776"/>
            <a:ext cx="1871360" cy="715368"/>
          </a:xfrm>
          <a:prstGeom prst="rect">
            <a:avLst/>
          </a:prstGeom>
        </p:spPr>
      </p:pic>
      <p:sp>
        <p:nvSpPr>
          <p:cNvPr id="11" name="TekstSylinder 10">
            <a:extLst>
              <a:ext uri="{FF2B5EF4-FFF2-40B4-BE49-F238E27FC236}">
                <a16:creationId xmlns:a16="http://schemas.microsoft.com/office/drawing/2014/main" id="{EB484F1C-E125-1943-9B37-EB6B51D65772}"/>
              </a:ext>
            </a:extLst>
          </p:cNvPr>
          <p:cNvSpPr txBox="1"/>
          <p:nvPr userDrawn="1"/>
        </p:nvSpPr>
        <p:spPr>
          <a:xfrm>
            <a:off x="10738667" y="6215835"/>
            <a:ext cx="1421989" cy="276999"/>
          </a:xfrm>
          <a:prstGeom prst="rect">
            <a:avLst/>
          </a:prstGeom>
          <a:noFill/>
        </p:spPr>
        <p:txBody>
          <a:bodyPr wrap="square" rtlCol="0">
            <a:spAutoFit/>
          </a:bodyPr>
          <a:lstStyle/>
          <a:p>
            <a:r>
              <a:rPr lang="nb-NO" sz="1200" spc="100" baseline="0" dirty="0">
                <a:solidFill>
                  <a:srgbClr val="FCF8E7"/>
                </a:solidFill>
                <a:latin typeface="Source Sans Pro Semibold" panose="020B0503030403020204" pitchFamily="34" charset="0"/>
              </a:rPr>
              <a:t>WWW.NBU.NO</a:t>
            </a:r>
          </a:p>
        </p:txBody>
      </p:sp>
    </p:spTree>
    <p:extLst>
      <p:ext uri="{BB962C8B-B14F-4D97-AF65-F5344CB8AC3E}">
        <p14:creationId xmlns:p14="http://schemas.microsoft.com/office/powerpoint/2010/main" val="4277632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A317BEB-4B43-4B47-A8CD-422CEC377B46}"/>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3" name="Plassholder for bunntekst 2">
            <a:extLst>
              <a:ext uri="{FF2B5EF4-FFF2-40B4-BE49-F238E27FC236}">
                <a16:creationId xmlns:a16="http://schemas.microsoft.com/office/drawing/2014/main" id="{BB93C132-8E01-0145-AC19-FC51BBED9E7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90A137C-5FEC-2144-A0C6-3FDC4FD5F29B}"/>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5" name="Bilde 4">
            <a:extLst>
              <a:ext uri="{FF2B5EF4-FFF2-40B4-BE49-F238E27FC236}">
                <a16:creationId xmlns:a16="http://schemas.microsoft.com/office/drawing/2014/main" id="{338154CA-E403-3643-8722-8C3663239922}"/>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2518474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84FE3-E822-364B-8AD0-C9993A79973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F9D3A7E-1004-534F-8BC1-6F329B5E8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FA2B969-EAE8-4C44-9A6E-3839B60F1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9009A63-7A36-4D4F-9C34-ACD330A71A70}"/>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6" name="Plassholder for bunntekst 5">
            <a:extLst>
              <a:ext uri="{FF2B5EF4-FFF2-40B4-BE49-F238E27FC236}">
                <a16:creationId xmlns:a16="http://schemas.microsoft.com/office/drawing/2014/main" id="{0FE5AC4C-242D-804C-8D15-82149963207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B8BDD99-31E1-7F4B-82DA-FAFB35F5EED6}"/>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65686FC5-90EB-8E40-8162-3FB2D8094E61}"/>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122809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91067E-1F62-0A47-AA90-37948489EB7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237F7E9-2123-9A41-BB60-4011F552D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6193098-1041-8248-902F-2E0631389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9E8B4D1-B34A-214A-9B1D-BB68EE1EA64D}"/>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6" name="Plassholder for bunntekst 5">
            <a:extLst>
              <a:ext uri="{FF2B5EF4-FFF2-40B4-BE49-F238E27FC236}">
                <a16:creationId xmlns:a16="http://schemas.microsoft.com/office/drawing/2014/main" id="{EA7B4314-9F46-A642-A02B-BCE37F76C43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809CBC-EB68-A248-98DD-B4CD3DDE9BC8}"/>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3100F1C1-DD9F-6A44-85E1-515A3ED63D97}"/>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601596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B7DA7D-FB54-1545-9859-0CE846BC2DD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EDD7A96-0DB6-714C-8673-42957F5CBF4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39AD2A7-FE08-3342-B716-E11BADF9FD59}"/>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5" name="Plassholder for bunntekst 4">
            <a:extLst>
              <a:ext uri="{FF2B5EF4-FFF2-40B4-BE49-F238E27FC236}">
                <a16:creationId xmlns:a16="http://schemas.microsoft.com/office/drawing/2014/main" id="{1E3EC881-BC53-B24B-9156-871C6CCCD6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1D6DD70-5995-DF4E-B6C6-D9B72DAAF9D9}"/>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92C8C963-DECB-4C41-8F24-7C72E7AD145D}"/>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495175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2B9B678-6D69-3D4D-AE80-6874382F3FB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E1B7863-0CFB-7745-93BF-450D27B18E4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0ABDABD-3916-9142-9D3B-45F3C32FAEB1}"/>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5" name="Plassholder for bunntekst 4">
            <a:extLst>
              <a:ext uri="{FF2B5EF4-FFF2-40B4-BE49-F238E27FC236}">
                <a16:creationId xmlns:a16="http://schemas.microsoft.com/office/drawing/2014/main" id="{E981CA03-E657-A740-A74D-4B468E7362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89C3D2A-D0D8-634E-BE0C-AB52D90162B5}"/>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EE7C5F8D-9200-7445-8B21-0D6C6A651909}"/>
              </a:ext>
            </a:extLst>
          </p:cNvPr>
          <p:cNvPicPr>
            <a:picLocks noChangeAspect="1"/>
          </p:cNvPicPr>
          <p:nvPr userDrawn="1"/>
        </p:nvPicPr>
        <p:blipFill>
          <a:blip r:embed="rId2"/>
          <a:stretch>
            <a:fillRect/>
          </a:stretch>
        </p:blipFill>
        <p:spPr>
          <a:xfrm rot="5400000">
            <a:off x="-355389" y="5456138"/>
            <a:ext cx="1708134" cy="822541"/>
          </a:xfrm>
          <a:prstGeom prst="rect">
            <a:avLst/>
          </a:prstGeom>
        </p:spPr>
      </p:pic>
    </p:spTree>
    <p:extLst>
      <p:ext uri="{BB962C8B-B14F-4D97-AF65-F5344CB8AC3E}">
        <p14:creationId xmlns:p14="http://schemas.microsoft.com/office/powerpoint/2010/main" val="1743633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8B94902-CABE-624A-9E68-43BFAF045121}"/>
              </a:ext>
            </a:extLst>
          </p:cNvPr>
          <p:cNvPicPr>
            <a:picLocks noChangeAspect="1"/>
          </p:cNvPicPr>
          <p:nvPr userDrawn="1"/>
        </p:nvPicPr>
        <p:blipFill>
          <a:blip r:embed="rId2"/>
          <a:srcRect/>
          <a:stretch/>
        </p:blipFill>
        <p:spPr>
          <a:xfrm>
            <a:off x="-7911" y="2619375"/>
            <a:ext cx="12207820" cy="4238624"/>
          </a:xfrm>
          <a:prstGeom prst="rect">
            <a:avLst/>
          </a:prstGeom>
        </p:spPr>
      </p:pic>
      <p:sp>
        <p:nvSpPr>
          <p:cNvPr id="2" name="Tittel 1">
            <a:extLst>
              <a:ext uri="{FF2B5EF4-FFF2-40B4-BE49-F238E27FC236}">
                <a16:creationId xmlns:a16="http://schemas.microsoft.com/office/drawing/2014/main" id="{F530661F-3D74-9D4A-94F2-414DE351B0E7}"/>
              </a:ext>
            </a:extLst>
          </p:cNvPr>
          <p:cNvSpPr>
            <a:spLocks noGrp="1"/>
          </p:cNvSpPr>
          <p:nvPr>
            <p:ph type="title"/>
          </p:nvPr>
        </p:nvSpPr>
        <p:spPr/>
        <p:txBody>
          <a:bodyPr/>
          <a:lstStyle/>
          <a:p>
            <a:r>
              <a:rPr lang="nb-NO" dirty="0"/>
              <a:t>Klikk for å redigere tittelstil</a:t>
            </a:r>
          </a:p>
        </p:txBody>
      </p:sp>
      <p:sp>
        <p:nvSpPr>
          <p:cNvPr id="3" name="Plassholder for dato 2">
            <a:extLst>
              <a:ext uri="{FF2B5EF4-FFF2-40B4-BE49-F238E27FC236}">
                <a16:creationId xmlns:a16="http://schemas.microsoft.com/office/drawing/2014/main" id="{CA4788EF-1422-6C40-98CD-00AF4430CFAC}"/>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4" name="Plassholder for bunntekst 3">
            <a:extLst>
              <a:ext uri="{FF2B5EF4-FFF2-40B4-BE49-F238E27FC236}">
                <a16:creationId xmlns:a16="http://schemas.microsoft.com/office/drawing/2014/main" id="{122A40BB-E24B-6C48-A85D-D973BB9434F7}"/>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5" name="Plassholder for lysbildenummer 4">
            <a:extLst>
              <a:ext uri="{FF2B5EF4-FFF2-40B4-BE49-F238E27FC236}">
                <a16:creationId xmlns:a16="http://schemas.microsoft.com/office/drawing/2014/main" id="{223B41D3-D414-4F43-820B-896BF866C8CC}"/>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0" name="Bilde 9">
            <a:extLst>
              <a:ext uri="{FF2B5EF4-FFF2-40B4-BE49-F238E27FC236}">
                <a16:creationId xmlns:a16="http://schemas.microsoft.com/office/drawing/2014/main" id="{A9E3344D-E1F3-5A4B-BA58-B32883EEE902}"/>
              </a:ext>
            </a:extLst>
          </p:cNvPr>
          <p:cNvPicPr>
            <a:picLocks noChangeAspect="1"/>
          </p:cNvPicPr>
          <p:nvPr userDrawn="1"/>
        </p:nvPicPr>
        <p:blipFill>
          <a:blip r:embed="rId3"/>
          <a:stretch>
            <a:fillRect/>
          </a:stretch>
        </p:blipFill>
        <p:spPr>
          <a:xfrm>
            <a:off x="5444407" y="2329506"/>
            <a:ext cx="3772431" cy="2518719"/>
          </a:xfrm>
          <a:prstGeom prst="rect">
            <a:avLst/>
          </a:prstGeom>
        </p:spPr>
      </p:pic>
      <p:pic>
        <p:nvPicPr>
          <p:cNvPr id="16" name="Bilde 15">
            <a:extLst>
              <a:ext uri="{FF2B5EF4-FFF2-40B4-BE49-F238E27FC236}">
                <a16:creationId xmlns:a16="http://schemas.microsoft.com/office/drawing/2014/main" id="{F07A023C-BB0B-C94F-BECB-369B4C4CB178}"/>
              </a:ext>
            </a:extLst>
          </p:cNvPr>
          <p:cNvPicPr>
            <a:picLocks noChangeAspect="1"/>
          </p:cNvPicPr>
          <p:nvPr userDrawn="1"/>
        </p:nvPicPr>
        <p:blipFill>
          <a:blip r:embed="rId4"/>
          <a:srcRect/>
          <a:stretch/>
        </p:blipFill>
        <p:spPr>
          <a:xfrm>
            <a:off x="7350992" y="2654858"/>
            <a:ext cx="5143500" cy="5245100"/>
          </a:xfrm>
          <a:prstGeom prst="rect">
            <a:avLst/>
          </a:prstGeom>
        </p:spPr>
      </p:pic>
      <p:pic>
        <p:nvPicPr>
          <p:cNvPr id="9" name="Bilde 8" descr="Et bilde som inneholder tegning&#10;&#10;Automatisk generert beskrivelse">
            <a:extLst>
              <a:ext uri="{FF2B5EF4-FFF2-40B4-BE49-F238E27FC236}">
                <a16:creationId xmlns:a16="http://schemas.microsoft.com/office/drawing/2014/main" id="{5124B8C0-0333-F54D-AAE6-E574028FED34}"/>
              </a:ext>
            </a:extLst>
          </p:cNvPr>
          <p:cNvPicPr>
            <a:picLocks noChangeAspect="1"/>
          </p:cNvPicPr>
          <p:nvPr userDrawn="1"/>
        </p:nvPicPr>
        <p:blipFill>
          <a:blip r:embed="rId5"/>
          <a:stretch>
            <a:fillRect/>
          </a:stretch>
        </p:blipFill>
        <p:spPr>
          <a:xfrm>
            <a:off x="507859" y="5575852"/>
            <a:ext cx="2068892" cy="790437"/>
          </a:xfrm>
          <a:prstGeom prst="rect">
            <a:avLst/>
          </a:prstGeom>
        </p:spPr>
      </p:pic>
    </p:spTree>
    <p:extLst>
      <p:ext uri="{BB962C8B-B14F-4D97-AF65-F5344CB8AC3E}">
        <p14:creationId xmlns:p14="http://schemas.microsoft.com/office/powerpoint/2010/main" val="198576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tretch>
            <a:fillRect/>
          </a:stretch>
        </p:blipFill>
        <p:spPr>
          <a:xfrm>
            <a:off x="-7035" y="3972950"/>
            <a:ext cx="12199035" cy="2906482"/>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1199873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E35E563-E7E8-514E-B820-599E6198BBB6}"/>
              </a:ext>
            </a:extLst>
          </p:cNvPr>
          <p:cNvPicPr>
            <a:picLocks noChangeAspect="1"/>
          </p:cNvPicPr>
          <p:nvPr userDrawn="1"/>
        </p:nvPicPr>
        <p:blipFill>
          <a:blip r:embed="rId2"/>
          <a:srcRect/>
          <a:stretch/>
        </p:blipFill>
        <p:spPr>
          <a:xfrm>
            <a:off x="-14286" y="4271963"/>
            <a:ext cx="12236621" cy="2607468"/>
          </a:xfrm>
          <a:prstGeom prst="rect">
            <a:avLst/>
          </a:prstGeom>
        </p:spPr>
      </p:pic>
      <p:sp>
        <p:nvSpPr>
          <p:cNvPr id="2" name="Tittel 1">
            <a:extLst>
              <a:ext uri="{FF2B5EF4-FFF2-40B4-BE49-F238E27FC236}">
                <a16:creationId xmlns:a16="http://schemas.microsoft.com/office/drawing/2014/main" id="{57FDED0D-EFEC-044B-AECD-CFF1C6799CD4}"/>
              </a:ext>
            </a:extLst>
          </p:cNvPr>
          <p:cNvSpPr>
            <a:spLocks noGrp="1"/>
          </p:cNvSpPr>
          <p:nvPr>
            <p:ph type="ctrTitle"/>
          </p:nvPr>
        </p:nvSpPr>
        <p:spPr>
          <a:xfrm>
            <a:off x="560439" y="599412"/>
            <a:ext cx="11053916" cy="1753572"/>
          </a:xfrm>
        </p:spPr>
        <p:txBody>
          <a:bodyPr anchor="b"/>
          <a:lstStyle>
            <a:lvl1pPr algn="ctr">
              <a:defRPr sz="6000" baseline="0">
                <a:solidFill>
                  <a:schemeClr val="tx1"/>
                </a:solidFill>
                <a:latin typeface="Source Sans Pro Black" panose="020B0503030403020204" pitchFamily="34" charset="0"/>
              </a:defRPr>
            </a:lvl1pPr>
          </a:lstStyle>
          <a:p>
            <a:r>
              <a:rPr lang="nb-NO" dirty="0"/>
              <a:t>Klikk for å redigere tittelstil</a:t>
            </a:r>
          </a:p>
        </p:txBody>
      </p:sp>
      <p:sp>
        <p:nvSpPr>
          <p:cNvPr id="3" name="Undertittel 2">
            <a:extLst>
              <a:ext uri="{FF2B5EF4-FFF2-40B4-BE49-F238E27FC236}">
                <a16:creationId xmlns:a16="http://schemas.microsoft.com/office/drawing/2014/main" id="{FB49F18F-5657-5B4E-A2A8-29887C5A3DD8}"/>
              </a:ext>
            </a:extLst>
          </p:cNvPr>
          <p:cNvSpPr>
            <a:spLocks noGrp="1"/>
          </p:cNvSpPr>
          <p:nvPr>
            <p:ph type="subTitle" idx="1"/>
          </p:nvPr>
        </p:nvSpPr>
        <p:spPr>
          <a:xfrm>
            <a:off x="553065" y="2484592"/>
            <a:ext cx="11053915" cy="1655762"/>
          </a:xfrm>
        </p:spPr>
        <p:txBody>
          <a:bodyPr/>
          <a:lstStyle>
            <a:lvl1pPr marL="0" indent="0" algn="ctr">
              <a:buNone/>
              <a:defRPr sz="2400" baseline="0">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4" name="Plassholder for dato 3">
            <a:extLst>
              <a:ext uri="{FF2B5EF4-FFF2-40B4-BE49-F238E27FC236}">
                <a16:creationId xmlns:a16="http://schemas.microsoft.com/office/drawing/2014/main" id="{98F65ED0-64AE-7646-A62C-3DF18F9190F3}"/>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AB0AE366-5FF2-0C4B-B933-FE07DEC7E4B4}"/>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4009B007-A2BF-DD42-AE5B-4F8173F41302}"/>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1" name="Bilde 10">
            <a:extLst>
              <a:ext uri="{FF2B5EF4-FFF2-40B4-BE49-F238E27FC236}">
                <a16:creationId xmlns:a16="http://schemas.microsoft.com/office/drawing/2014/main" id="{7F921A4F-F792-D141-BFED-0C5A5877C1C0}"/>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505700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rcRect/>
          <a:stretch/>
        </p:blipFill>
        <p:spPr>
          <a:xfrm>
            <a:off x="-7034" y="3972950"/>
            <a:ext cx="12199032" cy="2906481"/>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3413298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rcRect/>
          <a:stretch/>
        </p:blipFill>
        <p:spPr>
          <a:xfrm>
            <a:off x="2" y="4806481"/>
            <a:ext cx="8610596" cy="2051518"/>
          </a:xfrm>
          <a:prstGeom prst="rect">
            <a:avLst/>
          </a:prstGeom>
          <a:effectLst>
            <a:reflection stA="45000" endPos="0" dist="50800" dir="5400000" sy="-100000" algn="bl" rotWithShape="0"/>
          </a:effectLst>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chemeClr val="bg1"/>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chemeClr val="bg2"/>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1211784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tel og innho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137380E-C854-D948-B486-3FC7E9B778DB}"/>
              </a:ext>
            </a:extLst>
          </p:cNvPr>
          <p:cNvPicPr>
            <a:picLocks noChangeAspect="1"/>
          </p:cNvPicPr>
          <p:nvPr userDrawn="1"/>
        </p:nvPicPr>
        <p:blipFill>
          <a:blip r:embed="rId2"/>
          <a:srcRect/>
          <a:stretch/>
        </p:blipFill>
        <p:spPr>
          <a:xfrm>
            <a:off x="0" y="4803251"/>
            <a:ext cx="8610596" cy="2051518"/>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a:xfrm>
            <a:off x="2247898" y="6356350"/>
            <a:ext cx="4114800" cy="365125"/>
          </a:xfrm>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134454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9843A9B-1342-8447-A61E-F156E5CE13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FD6AF8DB-E712-A147-9E52-8E1E34CFFED1}"/>
              </a:ext>
            </a:extLst>
          </p:cNvPr>
          <p:cNvSpPr>
            <a:spLocks noGrp="1"/>
          </p:cNvSpPr>
          <p:nvPr>
            <p:ph type="title"/>
          </p:nvPr>
        </p:nvSpPr>
        <p:spPr>
          <a:xfrm>
            <a:off x="838200" y="558008"/>
            <a:ext cx="10515600" cy="1325563"/>
          </a:xfr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6AB5E6D3-57C4-8348-8946-B815AB764660}"/>
              </a:ext>
            </a:extLst>
          </p:cNvPr>
          <p:cNvSpPr>
            <a:spLocks noGrp="1"/>
          </p:cNvSpPr>
          <p:nvPr>
            <p:ph sz="half" idx="1"/>
          </p:nvPr>
        </p:nvSpPr>
        <p:spPr>
          <a:xfrm>
            <a:off x="838200" y="2018508"/>
            <a:ext cx="5181600" cy="435133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9934CED-9223-9F45-8F69-33E564D44C0D}"/>
              </a:ext>
            </a:extLst>
          </p:cNvPr>
          <p:cNvSpPr>
            <a:spLocks noGrp="1"/>
          </p:cNvSpPr>
          <p:nvPr>
            <p:ph sz="half" idx="2"/>
          </p:nvPr>
        </p:nvSpPr>
        <p:spPr>
          <a:xfrm>
            <a:off x="6172200" y="2018508"/>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D5C9CBA-9498-BC46-B6AC-41B3A9B0F697}"/>
              </a:ext>
            </a:extLst>
          </p:cNvPr>
          <p:cNvSpPr>
            <a:spLocks noGrp="1"/>
          </p:cNvSpPr>
          <p:nvPr>
            <p:ph type="dt" sz="half" idx="10"/>
          </p:nvPr>
        </p:nvSpPr>
        <p:spPr>
          <a:xfrm>
            <a:off x="838200" y="6542090"/>
            <a:ext cx="2743200" cy="365125"/>
          </a:xfrm>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6" name="Plassholder for bunntekst 5">
            <a:extLst>
              <a:ext uri="{FF2B5EF4-FFF2-40B4-BE49-F238E27FC236}">
                <a16:creationId xmlns:a16="http://schemas.microsoft.com/office/drawing/2014/main" id="{DBC2D7D0-61BF-CA43-9DFA-E2BC2A781BCC}"/>
              </a:ext>
            </a:extLst>
          </p:cNvPr>
          <p:cNvSpPr>
            <a:spLocks noGrp="1"/>
          </p:cNvSpPr>
          <p:nvPr>
            <p:ph type="ftr" sz="quarter" idx="11"/>
          </p:nvPr>
        </p:nvSpPr>
        <p:spPr>
          <a:xfrm>
            <a:off x="4038600" y="6534947"/>
            <a:ext cx="4114800" cy="365125"/>
          </a:xfrm>
        </p:spPr>
        <p:txBody>
          <a:bodyPr/>
          <a:lstStyle>
            <a:lvl1pPr>
              <a:defRPr>
                <a:solidFill>
                  <a:srgbClr val="FCF8E7"/>
                </a:solidFill>
              </a:defRPr>
            </a:lvl1pPr>
          </a:lstStyle>
          <a:p>
            <a:endParaRPr lang="nb-NO" dirty="0"/>
          </a:p>
        </p:txBody>
      </p:sp>
      <p:sp>
        <p:nvSpPr>
          <p:cNvPr id="7" name="Plassholder for lysbildenummer 6">
            <a:extLst>
              <a:ext uri="{FF2B5EF4-FFF2-40B4-BE49-F238E27FC236}">
                <a16:creationId xmlns:a16="http://schemas.microsoft.com/office/drawing/2014/main" id="{65D1DE3F-4C90-4449-8691-90DDF2BD3072}"/>
              </a:ext>
            </a:extLst>
          </p:cNvPr>
          <p:cNvSpPr>
            <a:spLocks noGrp="1"/>
          </p:cNvSpPr>
          <p:nvPr>
            <p:ph type="sldNum" sz="quarter" idx="12"/>
          </p:nvPr>
        </p:nvSpPr>
        <p:spPr>
          <a:xfrm>
            <a:off x="8610600" y="6534947"/>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8" name="Bilde 7">
            <a:extLst>
              <a:ext uri="{FF2B5EF4-FFF2-40B4-BE49-F238E27FC236}">
                <a16:creationId xmlns:a16="http://schemas.microsoft.com/office/drawing/2014/main" id="{5CCA523B-6F22-374E-A5A9-0F18F3DC7441}"/>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672111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3162E332-041A-3344-AD6C-66FCA4D14A2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702B4FAC-B571-CF46-8620-0FE66A6FD1E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9617982-569B-D84A-A769-C9651093F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1545517-AA07-214E-AF15-EE885167D6C4}"/>
              </a:ext>
            </a:extLst>
          </p:cNvPr>
          <p:cNvSpPr>
            <a:spLocks noGrp="1"/>
          </p:cNvSpPr>
          <p:nvPr>
            <p:ph sz="half" idx="2"/>
          </p:nvPr>
        </p:nvSpPr>
        <p:spPr>
          <a:xfrm>
            <a:off x="839788" y="2505075"/>
            <a:ext cx="5157787" cy="368458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a:extLst>
              <a:ext uri="{FF2B5EF4-FFF2-40B4-BE49-F238E27FC236}">
                <a16:creationId xmlns:a16="http://schemas.microsoft.com/office/drawing/2014/main" id="{F5F5526E-5949-2046-A88F-231D8C09F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3EBA037-1626-1B43-9DC4-B97ABFCBDE8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9A87A4F-0ACB-9C40-BBD9-A2C34BD93C41}"/>
              </a:ext>
            </a:extLst>
          </p:cNvPr>
          <p:cNvSpPr>
            <a:spLocks noGrp="1"/>
          </p:cNvSpPr>
          <p:nvPr>
            <p:ph type="dt" sz="half" idx="10"/>
          </p:nvPr>
        </p:nvSpPr>
        <p:spPr>
          <a:xfrm>
            <a:off x="838200" y="6533331"/>
            <a:ext cx="2743200" cy="365125"/>
          </a:xfrm>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8" name="Plassholder for bunntekst 7">
            <a:extLst>
              <a:ext uri="{FF2B5EF4-FFF2-40B4-BE49-F238E27FC236}">
                <a16:creationId xmlns:a16="http://schemas.microsoft.com/office/drawing/2014/main" id="{B8069FB8-BE16-4947-9405-06687D5A4BFD}"/>
              </a:ext>
            </a:extLst>
          </p:cNvPr>
          <p:cNvSpPr>
            <a:spLocks noGrp="1"/>
          </p:cNvSpPr>
          <p:nvPr>
            <p:ph type="ftr" sz="quarter" idx="11"/>
          </p:nvPr>
        </p:nvSpPr>
        <p:spPr>
          <a:xfrm>
            <a:off x="4038600" y="6533331"/>
            <a:ext cx="4114800" cy="365125"/>
          </a:xfrm>
        </p:spPr>
        <p:txBody>
          <a:bodyPr/>
          <a:lstStyle>
            <a:lvl1pPr>
              <a:defRPr>
                <a:solidFill>
                  <a:srgbClr val="FCF8E7"/>
                </a:solidFill>
              </a:defRPr>
            </a:lvl1pPr>
          </a:lstStyle>
          <a:p>
            <a:endParaRPr lang="nb-NO" dirty="0"/>
          </a:p>
        </p:txBody>
      </p:sp>
      <p:sp>
        <p:nvSpPr>
          <p:cNvPr id="9" name="Plassholder for lysbildenummer 8">
            <a:extLst>
              <a:ext uri="{FF2B5EF4-FFF2-40B4-BE49-F238E27FC236}">
                <a16:creationId xmlns:a16="http://schemas.microsoft.com/office/drawing/2014/main" id="{CF4D014E-AE42-3647-B79B-6248C67A4710}"/>
              </a:ext>
            </a:extLst>
          </p:cNvPr>
          <p:cNvSpPr>
            <a:spLocks noGrp="1"/>
          </p:cNvSpPr>
          <p:nvPr>
            <p:ph type="sldNum" sz="quarter" idx="12"/>
          </p:nvPr>
        </p:nvSpPr>
        <p:spPr>
          <a:xfrm>
            <a:off x="8610600" y="6533331"/>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6" name="Bilde 15">
            <a:extLst>
              <a:ext uri="{FF2B5EF4-FFF2-40B4-BE49-F238E27FC236}">
                <a16:creationId xmlns:a16="http://schemas.microsoft.com/office/drawing/2014/main" id="{39E93EBC-C148-9F40-902E-3B5352B8A0DE}"/>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845610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5C059F9-CE72-DB4C-AC60-28FB1D7DB8E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459C3E56-0D76-4C46-B394-A6D12E4486B3}"/>
              </a:ext>
            </a:extLst>
          </p:cNvPr>
          <p:cNvSpPr>
            <a:spLocks noGrp="1"/>
          </p:cNvSpPr>
          <p:nvPr>
            <p:ph type="title"/>
          </p:nvPr>
        </p:nvSpPr>
        <p:spPr>
          <a:xfrm>
            <a:off x="831850" y="633106"/>
            <a:ext cx="10515600" cy="1151449"/>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BD772AB1-E317-264F-BA8F-64924BDEE735}"/>
              </a:ext>
            </a:extLst>
          </p:cNvPr>
          <p:cNvSpPr>
            <a:spLocks noGrp="1"/>
          </p:cNvSpPr>
          <p:nvPr>
            <p:ph type="body" idx="1"/>
          </p:nvPr>
        </p:nvSpPr>
        <p:spPr>
          <a:xfrm>
            <a:off x="831850" y="2070997"/>
            <a:ext cx="10515600" cy="1500187"/>
          </a:xfrm>
        </p:spPr>
        <p:txBody>
          <a:bodyPr/>
          <a:lstStyle>
            <a:lvl1pPr marL="0" indent="0">
              <a:buNone/>
              <a:defRPr sz="2400" baseline="0">
                <a:solidFill>
                  <a:schemeClr val="accent3"/>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80D45171-2FC0-994B-9AFF-51B5F46CB6CE}"/>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84793E66-D886-F640-9B7E-3855827C0BEC}"/>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3CF1C61-2DF3-C94B-AEC1-D6F1E75BA606}"/>
              </a:ext>
            </a:extLst>
          </p:cNvPr>
          <p:cNvSpPr>
            <a:spLocks noGrp="1"/>
          </p:cNvSpPr>
          <p:nvPr>
            <p:ph type="sldNum" sz="quarter" idx="12"/>
          </p:nvPr>
        </p:nvSpPr>
        <p:spPr/>
        <p:txBody>
          <a:bodyPr/>
          <a:lstStyle/>
          <a:p>
            <a:fld id="{5D8FA432-46BA-8741-829D-3DD198A7ACA9}" type="slidenum">
              <a:rPr lang="nb-NO" smtClean="0"/>
              <a:t>‹#›</a:t>
            </a:fld>
            <a:endParaRPr lang="nb-NO" dirty="0"/>
          </a:p>
        </p:txBody>
      </p:sp>
      <p:pic>
        <p:nvPicPr>
          <p:cNvPr id="9" name="Bilde 8">
            <a:extLst>
              <a:ext uri="{FF2B5EF4-FFF2-40B4-BE49-F238E27FC236}">
                <a16:creationId xmlns:a16="http://schemas.microsoft.com/office/drawing/2014/main" id="{224B2DED-494A-7443-BAF4-74513310242B}"/>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2561051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Tomt">
    <p:bg>
      <p:bgPr>
        <a:solidFill>
          <a:srgbClr val="5B232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A73DB5-4BEA-0941-B8C4-4341708DF629}"/>
              </a:ext>
            </a:extLst>
          </p:cNvPr>
          <p:cNvSpPr>
            <a:spLocks noGrp="1"/>
          </p:cNvSpPr>
          <p:nvPr>
            <p:ph type="dt" sz="half" idx="10"/>
          </p:nvPr>
        </p:nvSpPr>
        <p:spPr/>
        <p:txBody>
          <a:bodyPr/>
          <a:lstStyle/>
          <a:p>
            <a:fld id="{8CB2F640-B459-E641-AC12-1F5A813AF8C7}" type="datetimeFigureOut">
              <a:rPr lang="nb-NO" smtClean="0"/>
              <a:t>25.04.2020</a:t>
            </a:fld>
            <a:endParaRPr lang="nb-NO"/>
          </a:p>
        </p:txBody>
      </p:sp>
      <p:sp>
        <p:nvSpPr>
          <p:cNvPr id="3" name="Plassholder for bunntekst 2">
            <a:extLst>
              <a:ext uri="{FF2B5EF4-FFF2-40B4-BE49-F238E27FC236}">
                <a16:creationId xmlns:a16="http://schemas.microsoft.com/office/drawing/2014/main" id="{E51BA6E7-AB60-574D-B635-129BF795F88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774C6ED-196B-0C45-9E5C-90A6061AC7FC}"/>
              </a:ext>
            </a:extLst>
          </p:cNvPr>
          <p:cNvSpPr>
            <a:spLocks noGrp="1"/>
          </p:cNvSpPr>
          <p:nvPr>
            <p:ph type="sldNum" sz="quarter" idx="12"/>
          </p:nvPr>
        </p:nvSpPr>
        <p:spPr/>
        <p:txBody>
          <a:bodyPr/>
          <a:lstStyle/>
          <a:p>
            <a:fld id="{F5E93A8D-3113-1346-86E5-1AB31C6B154E}" type="slidenum">
              <a:rPr lang="nb-NO" smtClean="0"/>
              <a:t>‹#›</a:t>
            </a:fld>
            <a:endParaRPr lang="nb-NO"/>
          </a:p>
        </p:txBody>
      </p:sp>
      <p:pic>
        <p:nvPicPr>
          <p:cNvPr id="12" name="Bilde 11">
            <a:extLst>
              <a:ext uri="{FF2B5EF4-FFF2-40B4-BE49-F238E27FC236}">
                <a16:creationId xmlns:a16="http://schemas.microsoft.com/office/drawing/2014/main" id="{5D5ADE4D-9C69-714E-B894-8125C9D649F4}"/>
              </a:ext>
            </a:extLst>
          </p:cNvPr>
          <p:cNvPicPr>
            <a:picLocks noChangeAspect="1"/>
          </p:cNvPicPr>
          <p:nvPr userDrawn="1"/>
        </p:nvPicPr>
        <p:blipFill>
          <a:blip r:embed="rId2"/>
          <a:stretch>
            <a:fillRect/>
          </a:stretch>
        </p:blipFill>
        <p:spPr>
          <a:xfrm>
            <a:off x="4013200" y="1585122"/>
            <a:ext cx="4165600" cy="2844800"/>
          </a:xfrm>
          <a:prstGeom prst="rect">
            <a:avLst/>
          </a:prstGeom>
        </p:spPr>
      </p:pic>
      <p:pic>
        <p:nvPicPr>
          <p:cNvPr id="16" name="Bilde 15">
            <a:extLst>
              <a:ext uri="{FF2B5EF4-FFF2-40B4-BE49-F238E27FC236}">
                <a16:creationId xmlns:a16="http://schemas.microsoft.com/office/drawing/2014/main" id="{A5DCA734-9C3A-6142-90F7-F1241323B09D}"/>
              </a:ext>
            </a:extLst>
          </p:cNvPr>
          <p:cNvPicPr>
            <a:picLocks noChangeAspect="1"/>
          </p:cNvPicPr>
          <p:nvPr userDrawn="1"/>
        </p:nvPicPr>
        <p:blipFill>
          <a:blip r:embed="rId3"/>
          <a:srcRect/>
          <a:stretch/>
        </p:blipFill>
        <p:spPr>
          <a:xfrm>
            <a:off x="2" y="4260040"/>
            <a:ext cx="12191996" cy="2597959"/>
          </a:xfrm>
          <a:prstGeom prst="rect">
            <a:avLst/>
          </a:prstGeom>
        </p:spPr>
      </p:pic>
      <p:pic>
        <p:nvPicPr>
          <p:cNvPr id="9" name="Bilde 8">
            <a:extLst>
              <a:ext uri="{FF2B5EF4-FFF2-40B4-BE49-F238E27FC236}">
                <a16:creationId xmlns:a16="http://schemas.microsoft.com/office/drawing/2014/main" id="{2C38879C-43EC-C349-80DA-6E97643A038B}"/>
              </a:ext>
            </a:extLst>
          </p:cNvPr>
          <p:cNvPicPr>
            <a:picLocks noChangeAspect="1"/>
          </p:cNvPicPr>
          <p:nvPr userDrawn="1"/>
        </p:nvPicPr>
        <p:blipFill>
          <a:blip r:embed="rId4"/>
          <a:stretch>
            <a:fillRect/>
          </a:stretch>
        </p:blipFill>
        <p:spPr>
          <a:xfrm>
            <a:off x="348273" y="435776"/>
            <a:ext cx="1871360" cy="715368"/>
          </a:xfrm>
          <a:prstGeom prst="rect">
            <a:avLst/>
          </a:prstGeom>
        </p:spPr>
      </p:pic>
      <p:sp>
        <p:nvSpPr>
          <p:cNvPr id="10" name="TekstSylinder 9">
            <a:extLst>
              <a:ext uri="{FF2B5EF4-FFF2-40B4-BE49-F238E27FC236}">
                <a16:creationId xmlns:a16="http://schemas.microsoft.com/office/drawing/2014/main" id="{AABCBDF8-1674-A547-9666-92FD18CFA00F}"/>
              </a:ext>
            </a:extLst>
          </p:cNvPr>
          <p:cNvSpPr txBox="1"/>
          <p:nvPr userDrawn="1"/>
        </p:nvSpPr>
        <p:spPr>
          <a:xfrm>
            <a:off x="10738667" y="6215835"/>
            <a:ext cx="1421989" cy="276999"/>
          </a:xfrm>
          <a:prstGeom prst="rect">
            <a:avLst/>
          </a:prstGeom>
          <a:noFill/>
        </p:spPr>
        <p:txBody>
          <a:bodyPr wrap="square" rtlCol="0">
            <a:spAutoFit/>
          </a:bodyPr>
          <a:lstStyle/>
          <a:p>
            <a:r>
              <a:rPr lang="nb-NO" sz="1200" spc="100" baseline="0" dirty="0">
                <a:solidFill>
                  <a:srgbClr val="FCF8E7"/>
                </a:solidFill>
                <a:latin typeface="Source Sans Pro Semibold" panose="020B0503030403020204" pitchFamily="34" charset="0"/>
              </a:rPr>
              <a:t>WWW.NBU.NO</a:t>
            </a:r>
          </a:p>
        </p:txBody>
      </p:sp>
    </p:spTree>
    <p:extLst>
      <p:ext uri="{BB962C8B-B14F-4D97-AF65-F5344CB8AC3E}">
        <p14:creationId xmlns:p14="http://schemas.microsoft.com/office/powerpoint/2010/main" val="1643495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A317BEB-4B43-4B47-A8CD-422CEC377B46}"/>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3" name="Plassholder for bunntekst 2">
            <a:extLst>
              <a:ext uri="{FF2B5EF4-FFF2-40B4-BE49-F238E27FC236}">
                <a16:creationId xmlns:a16="http://schemas.microsoft.com/office/drawing/2014/main" id="{BB93C132-8E01-0145-AC19-FC51BBED9E7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90A137C-5FEC-2144-A0C6-3FDC4FD5F29B}"/>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5" name="Bilde 4">
            <a:extLst>
              <a:ext uri="{FF2B5EF4-FFF2-40B4-BE49-F238E27FC236}">
                <a16:creationId xmlns:a16="http://schemas.microsoft.com/office/drawing/2014/main" id="{338154CA-E403-3643-8722-8C3663239922}"/>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4273319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84FE3-E822-364B-8AD0-C9993A79973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F9D3A7E-1004-534F-8BC1-6F329B5E8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FA2B969-EAE8-4C44-9A6E-3839B60F1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9009A63-7A36-4D4F-9C34-ACD330A71A70}"/>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6" name="Plassholder for bunntekst 5">
            <a:extLst>
              <a:ext uri="{FF2B5EF4-FFF2-40B4-BE49-F238E27FC236}">
                <a16:creationId xmlns:a16="http://schemas.microsoft.com/office/drawing/2014/main" id="{0FE5AC4C-242D-804C-8D15-82149963207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B8BDD99-31E1-7F4B-82DA-FAFB35F5EED6}"/>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65686FC5-90EB-8E40-8162-3FB2D8094E61}"/>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27090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tretch>
            <a:fillRect/>
          </a:stretch>
        </p:blipFill>
        <p:spPr>
          <a:xfrm>
            <a:off x="0" y="4806481"/>
            <a:ext cx="8610600" cy="2051519"/>
          </a:xfrm>
          <a:prstGeom prst="rect">
            <a:avLst/>
          </a:prstGeom>
          <a:effectLst>
            <a:reflection stA="45000" endPos="0" dist="50800" dir="5400000" sy="-100000" algn="bl" rotWithShape="0"/>
          </a:effectLst>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chemeClr val="bg1"/>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chemeClr val="bg2"/>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551918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91067E-1F62-0A47-AA90-37948489EB7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237F7E9-2123-9A41-BB60-4011F552D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6193098-1041-8248-902F-2E0631389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9E8B4D1-B34A-214A-9B1D-BB68EE1EA64D}"/>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6" name="Plassholder for bunntekst 5">
            <a:extLst>
              <a:ext uri="{FF2B5EF4-FFF2-40B4-BE49-F238E27FC236}">
                <a16:creationId xmlns:a16="http://schemas.microsoft.com/office/drawing/2014/main" id="{EA7B4314-9F46-A642-A02B-BCE37F76C43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809CBC-EB68-A248-98DD-B4CD3DDE9BC8}"/>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3100F1C1-DD9F-6A44-85E1-515A3ED63D97}"/>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752219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B7DA7D-FB54-1545-9859-0CE846BC2DD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EDD7A96-0DB6-714C-8673-42957F5CBF4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39AD2A7-FE08-3342-B716-E11BADF9FD59}"/>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5" name="Plassholder for bunntekst 4">
            <a:extLst>
              <a:ext uri="{FF2B5EF4-FFF2-40B4-BE49-F238E27FC236}">
                <a16:creationId xmlns:a16="http://schemas.microsoft.com/office/drawing/2014/main" id="{1E3EC881-BC53-B24B-9156-871C6CCCD6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1D6DD70-5995-DF4E-B6C6-D9B72DAAF9D9}"/>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92C8C963-DECB-4C41-8F24-7C72E7AD145D}"/>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679370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2B9B678-6D69-3D4D-AE80-6874382F3FB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E1B7863-0CFB-7745-93BF-450D27B18E4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0ABDABD-3916-9142-9D3B-45F3C32FAEB1}"/>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5" name="Plassholder for bunntekst 4">
            <a:extLst>
              <a:ext uri="{FF2B5EF4-FFF2-40B4-BE49-F238E27FC236}">
                <a16:creationId xmlns:a16="http://schemas.microsoft.com/office/drawing/2014/main" id="{E981CA03-E657-A740-A74D-4B468E7362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89C3D2A-D0D8-634E-BE0C-AB52D90162B5}"/>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EE7C5F8D-9200-7445-8B21-0D6C6A651909}"/>
              </a:ext>
            </a:extLst>
          </p:cNvPr>
          <p:cNvPicPr>
            <a:picLocks noChangeAspect="1"/>
          </p:cNvPicPr>
          <p:nvPr userDrawn="1"/>
        </p:nvPicPr>
        <p:blipFill>
          <a:blip r:embed="rId2"/>
          <a:stretch>
            <a:fillRect/>
          </a:stretch>
        </p:blipFill>
        <p:spPr>
          <a:xfrm rot="5400000">
            <a:off x="-355389" y="5456138"/>
            <a:ext cx="1708134" cy="822541"/>
          </a:xfrm>
          <a:prstGeom prst="rect">
            <a:avLst/>
          </a:prstGeom>
        </p:spPr>
      </p:pic>
    </p:spTree>
    <p:extLst>
      <p:ext uri="{BB962C8B-B14F-4D97-AF65-F5344CB8AC3E}">
        <p14:creationId xmlns:p14="http://schemas.microsoft.com/office/powerpoint/2010/main" val="1397272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8B94902-CABE-624A-9E68-43BFAF045121}"/>
              </a:ext>
            </a:extLst>
          </p:cNvPr>
          <p:cNvPicPr>
            <a:picLocks noChangeAspect="1"/>
          </p:cNvPicPr>
          <p:nvPr userDrawn="1"/>
        </p:nvPicPr>
        <p:blipFill>
          <a:blip r:embed="rId2"/>
          <a:srcRect/>
          <a:stretch/>
        </p:blipFill>
        <p:spPr>
          <a:xfrm>
            <a:off x="-7910" y="2619375"/>
            <a:ext cx="12207817" cy="4238624"/>
          </a:xfrm>
          <a:prstGeom prst="rect">
            <a:avLst/>
          </a:prstGeom>
        </p:spPr>
      </p:pic>
      <p:sp>
        <p:nvSpPr>
          <p:cNvPr id="2" name="Tittel 1">
            <a:extLst>
              <a:ext uri="{FF2B5EF4-FFF2-40B4-BE49-F238E27FC236}">
                <a16:creationId xmlns:a16="http://schemas.microsoft.com/office/drawing/2014/main" id="{F530661F-3D74-9D4A-94F2-414DE351B0E7}"/>
              </a:ext>
            </a:extLst>
          </p:cNvPr>
          <p:cNvSpPr>
            <a:spLocks noGrp="1"/>
          </p:cNvSpPr>
          <p:nvPr>
            <p:ph type="title"/>
          </p:nvPr>
        </p:nvSpPr>
        <p:spPr/>
        <p:txBody>
          <a:bodyPr/>
          <a:lstStyle/>
          <a:p>
            <a:r>
              <a:rPr lang="nb-NO" dirty="0"/>
              <a:t>Klikk for å redigere tittelstil</a:t>
            </a:r>
          </a:p>
        </p:txBody>
      </p:sp>
      <p:sp>
        <p:nvSpPr>
          <p:cNvPr id="3" name="Plassholder for dato 2">
            <a:extLst>
              <a:ext uri="{FF2B5EF4-FFF2-40B4-BE49-F238E27FC236}">
                <a16:creationId xmlns:a16="http://schemas.microsoft.com/office/drawing/2014/main" id="{CA4788EF-1422-6C40-98CD-00AF4430CFAC}"/>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4" name="Plassholder for bunntekst 3">
            <a:extLst>
              <a:ext uri="{FF2B5EF4-FFF2-40B4-BE49-F238E27FC236}">
                <a16:creationId xmlns:a16="http://schemas.microsoft.com/office/drawing/2014/main" id="{122A40BB-E24B-6C48-A85D-D973BB9434F7}"/>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5" name="Plassholder for lysbildenummer 4">
            <a:extLst>
              <a:ext uri="{FF2B5EF4-FFF2-40B4-BE49-F238E27FC236}">
                <a16:creationId xmlns:a16="http://schemas.microsoft.com/office/drawing/2014/main" id="{223B41D3-D414-4F43-820B-896BF866C8CC}"/>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0" name="Bilde 9">
            <a:extLst>
              <a:ext uri="{FF2B5EF4-FFF2-40B4-BE49-F238E27FC236}">
                <a16:creationId xmlns:a16="http://schemas.microsoft.com/office/drawing/2014/main" id="{A9E3344D-E1F3-5A4B-BA58-B32883EEE902}"/>
              </a:ext>
            </a:extLst>
          </p:cNvPr>
          <p:cNvPicPr>
            <a:picLocks noChangeAspect="1"/>
          </p:cNvPicPr>
          <p:nvPr userDrawn="1"/>
        </p:nvPicPr>
        <p:blipFill>
          <a:blip r:embed="rId3"/>
          <a:stretch>
            <a:fillRect/>
          </a:stretch>
        </p:blipFill>
        <p:spPr>
          <a:xfrm>
            <a:off x="5444407" y="2329506"/>
            <a:ext cx="3772431" cy="2518719"/>
          </a:xfrm>
          <a:prstGeom prst="rect">
            <a:avLst/>
          </a:prstGeom>
        </p:spPr>
      </p:pic>
      <p:pic>
        <p:nvPicPr>
          <p:cNvPr id="16" name="Bilde 15">
            <a:extLst>
              <a:ext uri="{FF2B5EF4-FFF2-40B4-BE49-F238E27FC236}">
                <a16:creationId xmlns:a16="http://schemas.microsoft.com/office/drawing/2014/main" id="{F07A023C-BB0B-C94F-BECB-369B4C4CB178}"/>
              </a:ext>
            </a:extLst>
          </p:cNvPr>
          <p:cNvPicPr>
            <a:picLocks noChangeAspect="1"/>
          </p:cNvPicPr>
          <p:nvPr userDrawn="1"/>
        </p:nvPicPr>
        <p:blipFill>
          <a:blip r:embed="rId4"/>
          <a:srcRect/>
          <a:stretch/>
        </p:blipFill>
        <p:spPr>
          <a:xfrm>
            <a:off x="7350992" y="2654858"/>
            <a:ext cx="5143500" cy="5245100"/>
          </a:xfrm>
          <a:prstGeom prst="rect">
            <a:avLst/>
          </a:prstGeom>
        </p:spPr>
      </p:pic>
      <p:pic>
        <p:nvPicPr>
          <p:cNvPr id="9" name="Bilde 8" descr="Et bilde som inneholder tegning&#10;&#10;Automatisk generert beskrivelse">
            <a:extLst>
              <a:ext uri="{FF2B5EF4-FFF2-40B4-BE49-F238E27FC236}">
                <a16:creationId xmlns:a16="http://schemas.microsoft.com/office/drawing/2014/main" id="{F7BDE445-D347-814F-8352-104CFD4ED504}"/>
              </a:ext>
            </a:extLst>
          </p:cNvPr>
          <p:cNvPicPr>
            <a:picLocks noChangeAspect="1"/>
          </p:cNvPicPr>
          <p:nvPr userDrawn="1"/>
        </p:nvPicPr>
        <p:blipFill>
          <a:blip r:embed="rId5"/>
          <a:stretch>
            <a:fillRect/>
          </a:stretch>
        </p:blipFill>
        <p:spPr>
          <a:xfrm>
            <a:off x="507859" y="5575852"/>
            <a:ext cx="2068892" cy="790437"/>
          </a:xfrm>
          <a:prstGeom prst="rect">
            <a:avLst/>
          </a:prstGeom>
        </p:spPr>
      </p:pic>
    </p:spTree>
    <p:extLst>
      <p:ext uri="{BB962C8B-B14F-4D97-AF65-F5344CB8AC3E}">
        <p14:creationId xmlns:p14="http://schemas.microsoft.com/office/powerpoint/2010/main" val="776124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E35E563-E7E8-514E-B820-599E6198BBB6}"/>
              </a:ext>
            </a:extLst>
          </p:cNvPr>
          <p:cNvPicPr>
            <a:picLocks noChangeAspect="1"/>
          </p:cNvPicPr>
          <p:nvPr userDrawn="1"/>
        </p:nvPicPr>
        <p:blipFill>
          <a:blip r:embed="rId2"/>
          <a:srcRect/>
          <a:stretch/>
        </p:blipFill>
        <p:spPr>
          <a:xfrm>
            <a:off x="-14286" y="4271963"/>
            <a:ext cx="12236621" cy="2607467"/>
          </a:xfrm>
          <a:prstGeom prst="rect">
            <a:avLst/>
          </a:prstGeom>
        </p:spPr>
      </p:pic>
      <p:sp>
        <p:nvSpPr>
          <p:cNvPr id="2" name="Tittel 1">
            <a:extLst>
              <a:ext uri="{FF2B5EF4-FFF2-40B4-BE49-F238E27FC236}">
                <a16:creationId xmlns:a16="http://schemas.microsoft.com/office/drawing/2014/main" id="{57FDED0D-EFEC-044B-AECD-CFF1C6799CD4}"/>
              </a:ext>
            </a:extLst>
          </p:cNvPr>
          <p:cNvSpPr>
            <a:spLocks noGrp="1"/>
          </p:cNvSpPr>
          <p:nvPr>
            <p:ph type="ctrTitle"/>
          </p:nvPr>
        </p:nvSpPr>
        <p:spPr>
          <a:xfrm>
            <a:off x="560439" y="599412"/>
            <a:ext cx="11053916" cy="1753572"/>
          </a:xfrm>
        </p:spPr>
        <p:txBody>
          <a:bodyPr anchor="b"/>
          <a:lstStyle>
            <a:lvl1pPr algn="ctr">
              <a:defRPr sz="6000" baseline="0">
                <a:solidFill>
                  <a:schemeClr val="tx1"/>
                </a:solidFill>
                <a:latin typeface="Source Sans Pro Black" panose="020B0503030403020204" pitchFamily="34" charset="0"/>
              </a:defRPr>
            </a:lvl1pPr>
          </a:lstStyle>
          <a:p>
            <a:r>
              <a:rPr lang="nb-NO" dirty="0"/>
              <a:t>Klikk for å redigere tittelstil</a:t>
            </a:r>
          </a:p>
        </p:txBody>
      </p:sp>
      <p:sp>
        <p:nvSpPr>
          <p:cNvPr id="3" name="Undertittel 2">
            <a:extLst>
              <a:ext uri="{FF2B5EF4-FFF2-40B4-BE49-F238E27FC236}">
                <a16:creationId xmlns:a16="http://schemas.microsoft.com/office/drawing/2014/main" id="{FB49F18F-5657-5B4E-A2A8-29887C5A3DD8}"/>
              </a:ext>
            </a:extLst>
          </p:cNvPr>
          <p:cNvSpPr>
            <a:spLocks noGrp="1"/>
          </p:cNvSpPr>
          <p:nvPr>
            <p:ph type="subTitle" idx="1"/>
          </p:nvPr>
        </p:nvSpPr>
        <p:spPr>
          <a:xfrm>
            <a:off x="553065" y="2484592"/>
            <a:ext cx="11053915" cy="1655762"/>
          </a:xfrm>
        </p:spPr>
        <p:txBody>
          <a:bodyPr/>
          <a:lstStyle>
            <a:lvl1pPr marL="0" indent="0" algn="ctr">
              <a:buNone/>
              <a:defRPr sz="2400" baseline="0">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4" name="Plassholder for dato 3">
            <a:extLst>
              <a:ext uri="{FF2B5EF4-FFF2-40B4-BE49-F238E27FC236}">
                <a16:creationId xmlns:a16="http://schemas.microsoft.com/office/drawing/2014/main" id="{98F65ED0-64AE-7646-A62C-3DF18F9190F3}"/>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AB0AE366-5FF2-0C4B-B933-FE07DEC7E4B4}"/>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4009B007-A2BF-DD42-AE5B-4F8173F41302}"/>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1" name="Bilde 10">
            <a:extLst>
              <a:ext uri="{FF2B5EF4-FFF2-40B4-BE49-F238E27FC236}">
                <a16:creationId xmlns:a16="http://schemas.microsoft.com/office/drawing/2014/main" id="{7F921A4F-F792-D141-BFED-0C5A5877C1C0}"/>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3654962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rcRect/>
          <a:stretch/>
        </p:blipFill>
        <p:spPr>
          <a:xfrm>
            <a:off x="-7034" y="3972950"/>
            <a:ext cx="12199032" cy="2906480"/>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17536225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rcRect/>
          <a:stretch/>
        </p:blipFill>
        <p:spPr>
          <a:xfrm>
            <a:off x="2" y="4806481"/>
            <a:ext cx="8610596" cy="2051517"/>
          </a:xfrm>
          <a:prstGeom prst="rect">
            <a:avLst/>
          </a:prstGeom>
          <a:effectLst>
            <a:reflection stA="45000" endPos="0" dist="50800" dir="5400000" sy="-100000" algn="bl" rotWithShape="0"/>
          </a:effectLst>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chemeClr val="bg1"/>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chemeClr val="bg2"/>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1470247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_Tittel og innho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137380E-C854-D948-B486-3FC7E9B778DB}"/>
              </a:ext>
            </a:extLst>
          </p:cNvPr>
          <p:cNvPicPr>
            <a:picLocks noChangeAspect="1"/>
          </p:cNvPicPr>
          <p:nvPr userDrawn="1"/>
        </p:nvPicPr>
        <p:blipFill>
          <a:blip r:embed="rId2"/>
          <a:srcRect/>
          <a:stretch/>
        </p:blipFill>
        <p:spPr>
          <a:xfrm>
            <a:off x="0" y="4803251"/>
            <a:ext cx="8610596" cy="2051517"/>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a:xfrm>
            <a:off x="2247898" y="6356350"/>
            <a:ext cx="4114800" cy="365125"/>
          </a:xfrm>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1440226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9843A9B-1342-8447-A61E-F156E5CE13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FD6AF8DB-E712-A147-9E52-8E1E34CFFED1}"/>
              </a:ext>
            </a:extLst>
          </p:cNvPr>
          <p:cNvSpPr>
            <a:spLocks noGrp="1"/>
          </p:cNvSpPr>
          <p:nvPr>
            <p:ph type="title"/>
          </p:nvPr>
        </p:nvSpPr>
        <p:spPr>
          <a:xfrm>
            <a:off x="838200" y="558008"/>
            <a:ext cx="10515600" cy="1325563"/>
          </a:xfr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6AB5E6D3-57C4-8348-8946-B815AB764660}"/>
              </a:ext>
            </a:extLst>
          </p:cNvPr>
          <p:cNvSpPr>
            <a:spLocks noGrp="1"/>
          </p:cNvSpPr>
          <p:nvPr>
            <p:ph sz="half" idx="1"/>
          </p:nvPr>
        </p:nvSpPr>
        <p:spPr>
          <a:xfrm>
            <a:off x="838200" y="2018508"/>
            <a:ext cx="5181600" cy="435133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9934CED-9223-9F45-8F69-33E564D44C0D}"/>
              </a:ext>
            </a:extLst>
          </p:cNvPr>
          <p:cNvSpPr>
            <a:spLocks noGrp="1"/>
          </p:cNvSpPr>
          <p:nvPr>
            <p:ph sz="half" idx="2"/>
          </p:nvPr>
        </p:nvSpPr>
        <p:spPr>
          <a:xfrm>
            <a:off x="6172200" y="2018508"/>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D5C9CBA-9498-BC46-B6AC-41B3A9B0F697}"/>
              </a:ext>
            </a:extLst>
          </p:cNvPr>
          <p:cNvSpPr>
            <a:spLocks noGrp="1"/>
          </p:cNvSpPr>
          <p:nvPr>
            <p:ph type="dt" sz="half" idx="10"/>
          </p:nvPr>
        </p:nvSpPr>
        <p:spPr>
          <a:xfrm>
            <a:off x="838200" y="6542090"/>
            <a:ext cx="2743200" cy="365125"/>
          </a:xfrm>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6" name="Plassholder for bunntekst 5">
            <a:extLst>
              <a:ext uri="{FF2B5EF4-FFF2-40B4-BE49-F238E27FC236}">
                <a16:creationId xmlns:a16="http://schemas.microsoft.com/office/drawing/2014/main" id="{DBC2D7D0-61BF-CA43-9DFA-E2BC2A781BCC}"/>
              </a:ext>
            </a:extLst>
          </p:cNvPr>
          <p:cNvSpPr>
            <a:spLocks noGrp="1"/>
          </p:cNvSpPr>
          <p:nvPr>
            <p:ph type="ftr" sz="quarter" idx="11"/>
          </p:nvPr>
        </p:nvSpPr>
        <p:spPr>
          <a:xfrm>
            <a:off x="4038600" y="6534947"/>
            <a:ext cx="4114800" cy="365125"/>
          </a:xfrm>
        </p:spPr>
        <p:txBody>
          <a:bodyPr/>
          <a:lstStyle>
            <a:lvl1pPr>
              <a:defRPr>
                <a:solidFill>
                  <a:srgbClr val="FCF8E7"/>
                </a:solidFill>
              </a:defRPr>
            </a:lvl1pPr>
          </a:lstStyle>
          <a:p>
            <a:endParaRPr lang="nb-NO" dirty="0"/>
          </a:p>
        </p:txBody>
      </p:sp>
      <p:sp>
        <p:nvSpPr>
          <p:cNvPr id="7" name="Plassholder for lysbildenummer 6">
            <a:extLst>
              <a:ext uri="{FF2B5EF4-FFF2-40B4-BE49-F238E27FC236}">
                <a16:creationId xmlns:a16="http://schemas.microsoft.com/office/drawing/2014/main" id="{65D1DE3F-4C90-4449-8691-90DDF2BD3072}"/>
              </a:ext>
            </a:extLst>
          </p:cNvPr>
          <p:cNvSpPr>
            <a:spLocks noGrp="1"/>
          </p:cNvSpPr>
          <p:nvPr>
            <p:ph type="sldNum" sz="quarter" idx="12"/>
          </p:nvPr>
        </p:nvSpPr>
        <p:spPr>
          <a:xfrm>
            <a:off x="8610600" y="6534947"/>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8" name="Bilde 7">
            <a:extLst>
              <a:ext uri="{FF2B5EF4-FFF2-40B4-BE49-F238E27FC236}">
                <a16:creationId xmlns:a16="http://schemas.microsoft.com/office/drawing/2014/main" id="{5CCA523B-6F22-374E-A5A9-0F18F3DC7441}"/>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40148589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3162E332-041A-3344-AD6C-66FCA4D14A2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702B4FAC-B571-CF46-8620-0FE66A6FD1E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9617982-569B-D84A-A769-C9651093F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1545517-AA07-214E-AF15-EE885167D6C4}"/>
              </a:ext>
            </a:extLst>
          </p:cNvPr>
          <p:cNvSpPr>
            <a:spLocks noGrp="1"/>
          </p:cNvSpPr>
          <p:nvPr>
            <p:ph sz="half" idx="2"/>
          </p:nvPr>
        </p:nvSpPr>
        <p:spPr>
          <a:xfrm>
            <a:off x="839788" y="2505075"/>
            <a:ext cx="5157787" cy="368458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a:extLst>
              <a:ext uri="{FF2B5EF4-FFF2-40B4-BE49-F238E27FC236}">
                <a16:creationId xmlns:a16="http://schemas.microsoft.com/office/drawing/2014/main" id="{F5F5526E-5949-2046-A88F-231D8C09F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3EBA037-1626-1B43-9DC4-B97ABFCBDE8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9A87A4F-0ACB-9C40-BBD9-A2C34BD93C41}"/>
              </a:ext>
            </a:extLst>
          </p:cNvPr>
          <p:cNvSpPr>
            <a:spLocks noGrp="1"/>
          </p:cNvSpPr>
          <p:nvPr>
            <p:ph type="dt" sz="half" idx="10"/>
          </p:nvPr>
        </p:nvSpPr>
        <p:spPr>
          <a:xfrm>
            <a:off x="838200" y="6533331"/>
            <a:ext cx="2743200" cy="365125"/>
          </a:xfrm>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8" name="Plassholder for bunntekst 7">
            <a:extLst>
              <a:ext uri="{FF2B5EF4-FFF2-40B4-BE49-F238E27FC236}">
                <a16:creationId xmlns:a16="http://schemas.microsoft.com/office/drawing/2014/main" id="{B8069FB8-BE16-4947-9405-06687D5A4BFD}"/>
              </a:ext>
            </a:extLst>
          </p:cNvPr>
          <p:cNvSpPr>
            <a:spLocks noGrp="1"/>
          </p:cNvSpPr>
          <p:nvPr>
            <p:ph type="ftr" sz="quarter" idx="11"/>
          </p:nvPr>
        </p:nvSpPr>
        <p:spPr>
          <a:xfrm>
            <a:off x="4038600" y="6533331"/>
            <a:ext cx="4114800" cy="365125"/>
          </a:xfrm>
        </p:spPr>
        <p:txBody>
          <a:bodyPr/>
          <a:lstStyle>
            <a:lvl1pPr>
              <a:defRPr>
                <a:solidFill>
                  <a:srgbClr val="FCF8E7"/>
                </a:solidFill>
              </a:defRPr>
            </a:lvl1pPr>
          </a:lstStyle>
          <a:p>
            <a:endParaRPr lang="nb-NO" dirty="0"/>
          </a:p>
        </p:txBody>
      </p:sp>
      <p:sp>
        <p:nvSpPr>
          <p:cNvPr id="9" name="Plassholder for lysbildenummer 8">
            <a:extLst>
              <a:ext uri="{FF2B5EF4-FFF2-40B4-BE49-F238E27FC236}">
                <a16:creationId xmlns:a16="http://schemas.microsoft.com/office/drawing/2014/main" id="{CF4D014E-AE42-3647-B79B-6248C67A4710}"/>
              </a:ext>
            </a:extLst>
          </p:cNvPr>
          <p:cNvSpPr>
            <a:spLocks noGrp="1"/>
          </p:cNvSpPr>
          <p:nvPr>
            <p:ph type="sldNum" sz="quarter" idx="12"/>
          </p:nvPr>
        </p:nvSpPr>
        <p:spPr>
          <a:xfrm>
            <a:off x="8610600" y="6533331"/>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6" name="Bilde 15">
            <a:extLst>
              <a:ext uri="{FF2B5EF4-FFF2-40B4-BE49-F238E27FC236}">
                <a16:creationId xmlns:a16="http://schemas.microsoft.com/office/drawing/2014/main" id="{39E93EBC-C148-9F40-902E-3B5352B8A0DE}"/>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65067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tel og innho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137380E-C854-D948-B486-3FC7E9B778DB}"/>
              </a:ext>
            </a:extLst>
          </p:cNvPr>
          <p:cNvPicPr>
            <a:picLocks noChangeAspect="1"/>
          </p:cNvPicPr>
          <p:nvPr userDrawn="1"/>
        </p:nvPicPr>
        <p:blipFill>
          <a:blip r:embed="rId2"/>
          <a:stretch>
            <a:fillRect/>
          </a:stretch>
        </p:blipFill>
        <p:spPr>
          <a:xfrm>
            <a:off x="-1" y="4803251"/>
            <a:ext cx="8610599" cy="2051519"/>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a:xfrm>
            <a:off x="2247898" y="6356350"/>
            <a:ext cx="4114800" cy="365125"/>
          </a:xfrm>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33002843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5C059F9-CE72-DB4C-AC60-28FB1D7DB8E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459C3E56-0D76-4C46-B394-A6D12E4486B3}"/>
              </a:ext>
            </a:extLst>
          </p:cNvPr>
          <p:cNvSpPr>
            <a:spLocks noGrp="1"/>
          </p:cNvSpPr>
          <p:nvPr>
            <p:ph type="title"/>
          </p:nvPr>
        </p:nvSpPr>
        <p:spPr>
          <a:xfrm>
            <a:off x="831850" y="633106"/>
            <a:ext cx="10515600" cy="1151449"/>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BD772AB1-E317-264F-BA8F-64924BDEE735}"/>
              </a:ext>
            </a:extLst>
          </p:cNvPr>
          <p:cNvSpPr>
            <a:spLocks noGrp="1"/>
          </p:cNvSpPr>
          <p:nvPr>
            <p:ph type="body" idx="1"/>
          </p:nvPr>
        </p:nvSpPr>
        <p:spPr>
          <a:xfrm>
            <a:off x="831850" y="2070997"/>
            <a:ext cx="10515600" cy="1500187"/>
          </a:xfrm>
        </p:spPr>
        <p:txBody>
          <a:bodyPr/>
          <a:lstStyle>
            <a:lvl1pPr marL="0" indent="0">
              <a:buNone/>
              <a:defRPr sz="2400" baseline="0">
                <a:solidFill>
                  <a:srgbClr val="80BEB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80D45171-2FC0-994B-9AFF-51B5F46CB6CE}"/>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84793E66-D886-F640-9B7E-3855827C0BEC}"/>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3CF1C61-2DF3-C94B-AEC1-D6F1E75BA606}"/>
              </a:ext>
            </a:extLst>
          </p:cNvPr>
          <p:cNvSpPr>
            <a:spLocks noGrp="1"/>
          </p:cNvSpPr>
          <p:nvPr>
            <p:ph type="sldNum" sz="quarter" idx="12"/>
          </p:nvPr>
        </p:nvSpPr>
        <p:spPr/>
        <p:txBody>
          <a:bodyPr/>
          <a:lstStyle/>
          <a:p>
            <a:fld id="{5D8FA432-46BA-8741-829D-3DD198A7ACA9}" type="slidenum">
              <a:rPr lang="nb-NO" smtClean="0"/>
              <a:t>‹#›</a:t>
            </a:fld>
            <a:endParaRPr lang="nb-NO" dirty="0"/>
          </a:p>
        </p:txBody>
      </p:sp>
      <p:pic>
        <p:nvPicPr>
          <p:cNvPr id="9" name="Bilde 8">
            <a:extLst>
              <a:ext uri="{FF2B5EF4-FFF2-40B4-BE49-F238E27FC236}">
                <a16:creationId xmlns:a16="http://schemas.microsoft.com/office/drawing/2014/main" id="{224B2DED-494A-7443-BAF4-74513310242B}"/>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259712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Tomt">
    <p:bg>
      <p:bgPr>
        <a:solidFill>
          <a:srgbClr val="1F4141"/>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A73DB5-4BEA-0941-B8C4-4341708DF629}"/>
              </a:ext>
            </a:extLst>
          </p:cNvPr>
          <p:cNvSpPr>
            <a:spLocks noGrp="1"/>
          </p:cNvSpPr>
          <p:nvPr>
            <p:ph type="dt" sz="half" idx="10"/>
          </p:nvPr>
        </p:nvSpPr>
        <p:spPr/>
        <p:txBody>
          <a:bodyPr/>
          <a:lstStyle/>
          <a:p>
            <a:fld id="{8CB2F640-B459-E641-AC12-1F5A813AF8C7}" type="datetimeFigureOut">
              <a:rPr lang="nb-NO" smtClean="0"/>
              <a:t>25.04.2020</a:t>
            </a:fld>
            <a:endParaRPr lang="nb-NO"/>
          </a:p>
        </p:txBody>
      </p:sp>
      <p:sp>
        <p:nvSpPr>
          <p:cNvPr id="3" name="Plassholder for bunntekst 2">
            <a:extLst>
              <a:ext uri="{FF2B5EF4-FFF2-40B4-BE49-F238E27FC236}">
                <a16:creationId xmlns:a16="http://schemas.microsoft.com/office/drawing/2014/main" id="{E51BA6E7-AB60-574D-B635-129BF795F88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774C6ED-196B-0C45-9E5C-90A6061AC7FC}"/>
              </a:ext>
            </a:extLst>
          </p:cNvPr>
          <p:cNvSpPr>
            <a:spLocks noGrp="1"/>
          </p:cNvSpPr>
          <p:nvPr>
            <p:ph type="sldNum" sz="quarter" idx="12"/>
          </p:nvPr>
        </p:nvSpPr>
        <p:spPr/>
        <p:txBody>
          <a:bodyPr/>
          <a:lstStyle/>
          <a:p>
            <a:fld id="{F5E93A8D-3113-1346-86E5-1AB31C6B154E}" type="slidenum">
              <a:rPr lang="nb-NO" smtClean="0"/>
              <a:t>‹#›</a:t>
            </a:fld>
            <a:endParaRPr lang="nb-NO"/>
          </a:p>
        </p:txBody>
      </p:sp>
      <p:pic>
        <p:nvPicPr>
          <p:cNvPr id="12" name="Bilde 11">
            <a:extLst>
              <a:ext uri="{FF2B5EF4-FFF2-40B4-BE49-F238E27FC236}">
                <a16:creationId xmlns:a16="http://schemas.microsoft.com/office/drawing/2014/main" id="{5D5ADE4D-9C69-714E-B894-8125C9D649F4}"/>
              </a:ext>
            </a:extLst>
          </p:cNvPr>
          <p:cNvPicPr>
            <a:picLocks noChangeAspect="1"/>
          </p:cNvPicPr>
          <p:nvPr userDrawn="1"/>
        </p:nvPicPr>
        <p:blipFill>
          <a:blip r:embed="rId2"/>
          <a:stretch>
            <a:fillRect/>
          </a:stretch>
        </p:blipFill>
        <p:spPr>
          <a:xfrm>
            <a:off x="4013200" y="1585122"/>
            <a:ext cx="4165600" cy="2844800"/>
          </a:xfrm>
          <a:prstGeom prst="rect">
            <a:avLst/>
          </a:prstGeom>
        </p:spPr>
      </p:pic>
      <p:pic>
        <p:nvPicPr>
          <p:cNvPr id="16" name="Bilde 15">
            <a:extLst>
              <a:ext uri="{FF2B5EF4-FFF2-40B4-BE49-F238E27FC236}">
                <a16:creationId xmlns:a16="http://schemas.microsoft.com/office/drawing/2014/main" id="{A5DCA734-9C3A-6142-90F7-F1241323B09D}"/>
              </a:ext>
            </a:extLst>
          </p:cNvPr>
          <p:cNvPicPr>
            <a:picLocks noChangeAspect="1"/>
          </p:cNvPicPr>
          <p:nvPr userDrawn="1"/>
        </p:nvPicPr>
        <p:blipFill>
          <a:blip r:embed="rId3"/>
          <a:srcRect/>
          <a:stretch/>
        </p:blipFill>
        <p:spPr>
          <a:xfrm>
            <a:off x="2" y="4260040"/>
            <a:ext cx="12191996" cy="2597958"/>
          </a:xfrm>
          <a:prstGeom prst="rect">
            <a:avLst/>
          </a:prstGeom>
        </p:spPr>
      </p:pic>
      <p:pic>
        <p:nvPicPr>
          <p:cNvPr id="17" name="Bilde 16">
            <a:extLst>
              <a:ext uri="{FF2B5EF4-FFF2-40B4-BE49-F238E27FC236}">
                <a16:creationId xmlns:a16="http://schemas.microsoft.com/office/drawing/2014/main" id="{D05EA8DE-B735-E245-88D2-DC8A47C9045D}"/>
              </a:ext>
            </a:extLst>
          </p:cNvPr>
          <p:cNvPicPr>
            <a:picLocks noChangeAspect="1"/>
          </p:cNvPicPr>
          <p:nvPr userDrawn="1"/>
        </p:nvPicPr>
        <p:blipFill>
          <a:blip r:embed="rId4"/>
          <a:stretch>
            <a:fillRect/>
          </a:stretch>
        </p:blipFill>
        <p:spPr>
          <a:xfrm>
            <a:off x="348273" y="435776"/>
            <a:ext cx="1871360" cy="715368"/>
          </a:xfrm>
          <a:prstGeom prst="rect">
            <a:avLst/>
          </a:prstGeom>
        </p:spPr>
      </p:pic>
      <p:sp>
        <p:nvSpPr>
          <p:cNvPr id="8" name="TekstSylinder 7">
            <a:extLst>
              <a:ext uri="{FF2B5EF4-FFF2-40B4-BE49-F238E27FC236}">
                <a16:creationId xmlns:a16="http://schemas.microsoft.com/office/drawing/2014/main" id="{AAE6FA69-DE2C-FB43-A583-F74A4D92E2A9}"/>
              </a:ext>
            </a:extLst>
          </p:cNvPr>
          <p:cNvSpPr txBox="1"/>
          <p:nvPr userDrawn="1"/>
        </p:nvSpPr>
        <p:spPr>
          <a:xfrm>
            <a:off x="10738667" y="6215835"/>
            <a:ext cx="1421989" cy="276999"/>
          </a:xfrm>
          <a:prstGeom prst="rect">
            <a:avLst/>
          </a:prstGeom>
          <a:noFill/>
        </p:spPr>
        <p:txBody>
          <a:bodyPr wrap="square" rtlCol="0">
            <a:spAutoFit/>
          </a:bodyPr>
          <a:lstStyle/>
          <a:p>
            <a:r>
              <a:rPr lang="nb-NO" sz="1200" spc="100" baseline="0" dirty="0">
                <a:solidFill>
                  <a:srgbClr val="FCF8E7"/>
                </a:solidFill>
                <a:latin typeface="Source Sans Pro Semibold" panose="020B0503030403020204" pitchFamily="34" charset="0"/>
              </a:rPr>
              <a:t>WWW.NBU.NO</a:t>
            </a:r>
          </a:p>
        </p:txBody>
      </p:sp>
    </p:spTree>
    <p:extLst>
      <p:ext uri="{BB962C8B-B14F-4D97-AF65-F5344CB8AC3E}">
        <p14:creationId xmlns:p14="http://schemas.microsoft.com/office/powerpoint/2010/main" val="1834709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A317BEB-4B43-4B47-A8CD-422CEC377B46}"/>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3" name="Plassholder for bunntekst 2">
            <a:extLst>
              <a:ext uri="{FF2B5EF4-FFF2-40B4-BE49-F238E27FC236}">
                <a16:creationId xmlns:a16="http://schemas.microsoft.com/office/drawing/2014/main" id="{BB93C132-8E01-0145-AC19-FC51BBED9E7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90A137C-5FEC-2144-A0C6-3FDC4FD5F29B}"/>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5" name="Bilde 4">
            <a:extLst>
              <a:ext uri="{FF2B5EF4-FFF2-40B4-BE49-F238E27FC236}">
                <a16:creationId xmlns:a16="http://schemas.microsoft.com/office/drawing/2014/main" id="{338154CA-E403-3643-8722-8C3663239922}"/>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457327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84FE3-E822-364B-8AD0-C9993A79973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F9D3A7E-1004-534F-8BC1-6F329B5E8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FA2B969-EAE8-4C44-9A6E-3839B60F1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9009A63-7A36-4D4F-9C34-ACD330A71A70}"/>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6" name="Plassholder for bunntekst 5">
            <a:extLst>
              <a:ext uri="{FF2B5EF4-FFF2-40B4-BE49-F238E27FC236}">
                <a16:creationId xmlns:a16="http://schemas.microsoft.com/office/drawing/2014/main" id="{0FE5AC4C-242D-804C-8D15-82149963207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B8BDD99-31E1-7F4B-82DA-FAFB35F5EED6}"/>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65686FC5-90EB-8E40-8162-3FB2D8094E61}"/>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22523324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91067E-1F62-0A47-AA90-37948489EB7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237F7E9-2123-9A41-BB60-4011F552D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6193098-1041-8248-902F-2E0631389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9E8B4D1-B34A-214A-9B1D-BB68EE1EA64D}"/>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6" name="Plassholder for bunntekst 5">
            <a:extLst>
              <a:ext uri="{FF2B5EF4-FFF2-40B4-BE49-F238E27FC236}">
                <a16:creationId xmlns:a16="http://schemas.microsoft.com/office/drawing/2014/main" id="{EA7B4314-9F46-A642-A02B-BCE37F76C43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809CBC-EB68-A248-98DD-B4CD3DDE9BC8}"/>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3100F1C1-DD9F-6A44-85E1-515A3ED63D97}"/>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4287553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B7DA7D-FB54-1545-9859-0CE846BC2DD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EDD7A96-0DB6-714C-8673-42957F5CBF4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39AD2A7-FE08-3342-B716-E11BADF9FD59}"/>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5" name="Plassholder for bunntekst 4">
            <a:extLst>
              <a:ext uri="{FF2B5EF4-FFF2-40B4-BE49-F238E27FC236}">
                <a16:creationId xmlns:a16="http://schemas.microsoft.com/office/drawing/2014/main" id="{1E3EC881-BC53-B24B-9156-871C6CCCD6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1D6DD70-5995-DF4E-B6C6-D9B72DAAF9D9}"/>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92C8C963-DECB-4C41-8F24-7C72E7AD145D}"/>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620938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2B9B678-6D69-3D4D-AE80-6874382F3FB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E1B7863-0CFB-7745-93BF-450D27B18E4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0ABDABD-3916-9142-9D3B-45F3C32FAEB1}"/>
              </a:ext>
            </a:extLst>
          </p:cNvPr>
          <p:cNvSpPr>
            <a:spLocks noGrp="1"/>
          </p:cNvSpPr>
          <p:nvPr>
            <p:ph type="dt" sz="half" idx="10"/>
          </p:nvPr>
        </p:nvSpPr>
        <p:spPr/>
        <p:txBody>
          <a:bodyPr/>
          <a:lstStyle/>
          <a:p>
            <a:fld id="{57380781-926D-6044-92E1-16022A381365}" type="datetimeFigureOut">
              <a:rPr lang="nb-NO" smtClean="0"/>
              <a:t>25.04.2020</a:t>
            </a:fld>
            <a:endParaRPr lang="nb-NO"/>
          </a:p>
        </p:txBody>
      </p:sp>
      <p:sp>
        <p:nvSpPr>
          <p:cNvPr id="5" name="Plassholder for bunntekst 4">
            <a:extLst>
              <a:ext uri="{FF2B5EF4-FFF2-40B4-BE49-F238E27FC236}">
                <a16:creationId xmlns:a16="http://schemas.microsoft.com/office/drawing/2014/main" id="{E981CA03-E657-A740-A74D-4B468E7362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89C3D2A-D0D8-634E-BE0C-AB52D90162B5}"/>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EE7C5F8D-9200-7445-8B21-0D6C6A651909}"/>
              </a:ext>
            </a:extLst>
          </p:cNvPr>
          <p:cNvPicPr>
            <a:picLocks noChangeAspect="1"/>
          </p:cNvPicPr>
          <p:nvPr userDrawn="1"/>
        </p:nvPicPr>
        <p:blipFill>
          <a:blip r:embed="rId2"/>
          <a:stretch>
            <a:fillRect/>
          </a:stretch>
        </p:blipFill>
        <p:spPr>
          <a:xfrm rot="5400000">
            <a:off x="-355389" y="5456138"/>
            <a:ext cx="1708134" cy="822541"/>
          </a:xfrm>
          <a:prstGeom prst="rect">
            <a:avLst/>
          </a:prstGeom>
        </p:spPr>
      </p:pic>
    </p:spTree>
    <p:extLst>
      <p:ext uri="{BB962C8B-B14F-4D97-AF65-F5344CB8AC3E}">
        <p14:creationId xmlns:p14="http://schemas.microsoft.com/office/powerpoint/2010/main" val="52123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9843A9B-1342-8447-A61E-F156E5CE13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FD6AF8DB-E712-A147-9E52-8E1E34CFFED1}"/>
              </a:ext>
            </a:extLst>
          </p:cNvPr>
          <p:cNvSpPr>
            <a:spLocks noGrp="1"/>
          </p:cNvSpPr>
          <p:nvPr>
            <p:ph type="title"/>
          </p:nvPr>
        </p:nvSpPr>
        <p:spPr>
          <a:xfrm>
            <a:off x="838200" y="558008"/>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6AB5E6D3-57C4-8348-8946-B815AB764660}"/>
              </a:ext>
            </a:extLst>
          </p:cNvPr>
          <p:cNvSpPr>
            <a:spLocks noGrp="1"/>
          </p:cNvSpPr>
          <p:nvPr>
            <p:ph sz="half" idx="1"/>
          </p:nvPr>
        </p:nvSpPr>
        <p:spPr>
          <a:xfrm>
            <a:off x="838200" y="2018508"/>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69934CED-9223-9F45-8F69-33E564D44C0D}"/>
              </a:ext>
            </a:extLst>
          </p:cNvPr>
          <p:cNvSpPr>
            <a:spLocks noGrp="1"/>
          </p:cNvSpPr>
          <p:nvPr>
            <p:ph sz="half" idx="2"/>
          </p:nvPr>
        </p:nvSpPr>
        <p:spPr>
          <a:xfrm>
            <a:off x="6172200" y="2018508"/>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D5C9CBA-9498-BC46-B6AC-41B3A9B0F697}"/>
              </a:ext>
            </a:extLst>
          </p:cNvPr>
          <p:cNvSpPr>
            <a:spLocks noGrp="1"/>
          </p:cNvSpPr>
          <p:nvPr>
            <p:ph type="dt" sz="half" idx="10"/>
          </p:nvPr>
        </p:nvSpPr>
        <p:spPr>
          <a:xfrm>
            <a:off x="838200" y="6542090"/>
            <a:ext cx="2743200" cy="365125"/>
          </a:xfrm>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6" name="Plassholder for bunntekst 5">
            <a:extLst>
              <a:ext uri="{FF2B5EF4-FFF2-40B4-BE49-F238E27FC236}">
                <a16:creationId xmlns:a16="http://schemas.microsoft.com/office/drawing/2014/main" id="{DBC2D7D0-61BF-CA43-9DFA-E2BC2A781BCC}"/>
              </a:ext>
            </a:extLst>
          </p:cNvPr>
          <p:cNvSpPr>
            <a:spLocks noGrp="1"/>
          </p:cNvSpPr>
          <p:nvPr>
            <p:ph type="ftr" sz="quarter" idx="11"/>
          </p:nvPr>
        </p:nvSpPr>
        <p:spPr>
          <a:xfrm>
            <a:off x="4038600" y="6534947"/>
            <a:ext cx="4114800" cy="365125"/>
          </a:xfrm>
        </p:spPr>
        <p:txBody>
          <a:bodyPr/>
          <a:lstStyle>
            <a:lvl1pPr>
              <a:defRPr>
                <a:solidFill>
                  <a:srgbClr val="FCF8E7"/>
                </a:solidFill>
              </a:defRPr>
            </a:lvl1pPr>
          </a:lstStyle>
          <a:p>
            <a:endParaRPr lang="nb-NO" dirty="0"/>
          </a:p>
        </p:txBody>
      </p:sp>
      <p:sp>
        <p:nvSpPr>
          <p:cNvPr id="7" name="Plassholder for lysbildenummer 6">
            <a:extLst>
              <a:ext uri="{FF2B5EF4-FFF2-40B4-BE49-F238E27FC236}">
                <a16:creationId xmlns:a16="http://schemas.microsoft.com/office/drawing/2014/main" id="{65D1DE3F-4C90-4449-8691-90DDF2BD3072}"/>
              </a:ext>
            </a:extLst>
          </p:cNvPr>
          <p:cNvSpPr>
            <a:spLocks noGrp="1"/>
          </p:cNvSpPr>
          <p:nvPr>
            <p:ph type="sldNum" sz="quarter" idx="12"/>
          </p:nvPr>
        </p:nvSpPr>
        <p:spPr>
          <a:xfrm>
            <a:off x="8610600" y="6534947"/>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8" name="Bilde 7">
            <a:extLst>
              <a:ext uri="{FF2B5EF4-FFF2-40B4-BE49-F238E27FC236}">
                <a16:creationId xmlns:a16="http://schemas.microsoft.com/office/drawing/2014/main" id="{5CCA523B-6F22-374E-A5A9-0F18F3DC7441}"/>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52069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3162E332-041A-3344-AD6C-66FCA4D14A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702B4FAC-B571-CF46-8620-0FE66A6FD1E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9617982-569B-D84A-A769-C9651093F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1545517-AA07-214E-AF15-EE885167D6C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F5F5526E-5949-2046-A88F-231D8C09F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3EBA037-1626-1B43-9DC4-B97ABFCBDE8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9A87A4F-0ACB-9C40-BBD9-A2C34BD93C41}"/>
              </a:ext>
            </a:extLst>
          </p:cNvPr>
          <p:cNvSpPr>
            <a:spLocks noGrp="1"/>
          </p:cNvSpPr>
          <p:nvPr>
            <p:ph type="dt" sz="half" idx="10"/>
          </p:nvPr>
        </p:nvSpPr>
        <p:spPr>
          <a:xfrm>
            <a:off x="838200" y="6533331"/>
            <a:ext cx="2743200" cy="365125"/>
          </a:xfrm>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8" name="Plassholder for bunntekst 7">
            <a:extLst>
              <a:ext uri="{FF2B5EF4-FFF2-40B4-BE49-F238E27FC236}">
                <a16:creationId xmlns:a16="http://schemas.microsoft.com/office/drawing/2014/main" id="{B8069FB8-BE16-4947-9405-06687D5A4BFD}"/>
              </a:ext>
            </a:extLst>
          </p:cNvPr>
          <p:cNvSpPr>
            <a:spLocks noGrp="1"/>
          </p:cNvSpPr>
          <p:nvPr>
            <p:ph type="ftr" sz="quarter" idx="11"/>
          </p:nvPr>
        </p:nvSpPr>
        <p:spPr>
          <a:xfrm>
            <a:off x="4038600" y="6533331"/>
            <a:ext cx="4114800" cy="365125"/>
          </a:xfrm>
        </p:spPr>
        <p:txBody>
          <a:bodyPr/>
          <a:lstStyle>
            <a:lvl1pPr>
              <a:defRPr>
                <a:solidFill>
                  <a:srgbClr val="FCF8E7"/>
                </a:solidFill>
              </a:defRPr>
            </a:lvl1pPr>
          </a:lstStyle>
          <a:p>
            <a:endParaRPr lang="nb-NO" dirty="0"/>
          </a:p>
        </p:txBody>
      </p:sp>
      <p:sp>
        <p:nvSpPr>
          <p:cNvPr id="9" name="Plassholder for lysbildenummer 8">
            <a:extLst>
              <a:ext uri="{FF2B5EF4-FFF2-40B4-BE49-F238E27FC236}">
                <a16:creationId xmlns:a16="http://schemas.microsoft.com/office/drawing/2014/main" id="{CF4D014E-AE42-3647-B79B-6248C67A4710}"/>
              </a:ext>
            </a:extLst>
          </p:cNvPr>
          <p:cNvSpPr>
            <a:spLocks noGrp="1"/>
          </p:cNvSpPr>
          <p:nvPr>
            <p:ph type="sldNum" sz="quarter" idx="12"/>
          </p:nvPr>
        </p:nvSpPr>
        <p:spPr>
          <a:xfrm>
            <a:off x="8610600" y="6533331"/>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6" name="Bilde 15">
            <a:extLst>
              <a:ext uri="{FF2B5EF4-FFF2-40B4-BE49-F238E27FC236}">
                <a16:creationId xmlns:a16="http://schemas.microsoft.com/office/drawing/2014/main" id="{39E93EBC-C148-9F40-902E-3B5352B8A0DE}"/>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32028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5C059F9-CE72-DB4C-AC60-28FB1D7DB8E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459C3E56-0D76-4C46-B394-A6D12E4486B3}"/>
              </a:ext>
            </a:extLst>
          </p:cNvPr>
          <p:cNvSpPr>
            <a:spLocks noGrp="1"/>
          </p:cNvSpPr>
          <p:nvPr>
            <p:ph type="title"/>
          </p:nvPr>
        </p:nvSpPr>
        <p:spPr>
          <a:xfrm>
            <a:off x="831850" y="633106"/>
            <a:ext cx="10515600" cy="1151449"/>
          </a:xfrm>
        </p:spPr>
        <p:txBody>
          <a:bodyPr anchor="b"/>
          <a:lstStyle>
            <a:lvl1pPr>
              <a:defRPr sz="6000"/>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BD772AB1-E317-264F-BA8F-64924BDEE735}"/>
              </a:ext>
            </a:extLst>
          </p:cNvPr>
          <p:cNvSpPr>
            <a:spLocks noGrp="1"/>
          </p:cNvSpPr>
          <p:nvPr>
            <p:ph type="body" idx="1"/>
          </p:nvPr>
        </p:nvSpPr>
        <p:spPr>
          <a:xfrm>
            <a:off x="831850" y="2070997"/>
            <a:ext cx="10515600" cy="1500187"/>
          </a:xfrm>
        </p:spPr>
        <p:txBody>
          <a:bodyPr/>
          <a:lstStyle>
            <a:lvl1pPr marL="0" indent="0">
              <a:buNone/>
              <a:defRPr sz="2400" baseline="0">
                <a:solidFill>
                  <a:schemeClr val="accent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0D45171-2FC0-994B-9AFF-51B5F46CB6CE}"/>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84793E66-D886-F640-9B7E-3855827C0BEC}"/>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3CF1C61-2DF3-C94B-AEC1-D6F1E75BA606}"/>
              </a:ext>
            </a:extLst>
          </p:cNvPr>
          <p:cNvSpPr>
            <a:spLocks noGrp="1"/>
          </p:cNvSpPr>
          <p:nvPr>
            <p:ph type="sldNum" sz="quarter" idx="12"/>
          </p:nvPr>
        </p:nvSpPr>
        <p:spPr/>
        <p:txBody>
          <a:bodyPr/>
          <a:lstStyle/>
          <a:p>
            <a:fld id="{5D8FA432-46BA-8741-829D-3DD198A7ACA9}" type="slidenum">
              <a:rPr lang="nb-NO" smtClean="0"/>
              <a:t>‹#›</a:t>
            </a:fld>
            <a:endParaRPr lang="nb-NO" dirty="0"/>
          </a:p>
        </p:txBody>
      </p:sp>
      <p:pic>
        <p:nvPicPr>
          <p:cNvPr id="9" name="Bilde 8">
            <a:extLst>
              <a:ext uri="{FF2B5EF4-FFF2-40B4-BE49-F238E27FC236}">
                <a16:creationId xmlns:a16="http://schemas.microsoft.com/office/drawing/2014/main" id="{224B2DED-494A-7443-BAF4-74513310242B}"/>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172828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A73DB5-4BEA-0941-B8C4-4341708DF629}"/>
              </a:ext>
            </a:extLst>
          </p:cNvPr>
          <p:cNvSpPr>
            <a:spLocks noGrp="1"/>
          </p:cNvSpPr>
          <p:nvPr>
            <p:ph type="dt" sz="half" idx="10"/>
          </p:nvPr>
        </p:nvSpPr>
        <p:spPr/>
        <p:txBody>
          <a:bodyPr/>
          <a:lstStyle/>
          <a:p>
            <a:fld id="{8CB2F640-B459-E641-AC12-1F5A813AF8C7}" type="datetimeFigureOut">
              <a:rPr lang="nb-NO" smtClean="0"/>
              <a:t>25.04.2020</a:t>
            </a:fld>
            <a:endParaRPr lang="nb-NO"/>
          </a:p>
        </p:txBody>
      </p:sp>
      <p:sp>
        <p:nvSpPr>
          <p:cNvPr id="3" name="Plassholder for bunntekst 2">
            <a:extLst>
              <a:ext uri="{FF2B5EF4-FFF2-40B4-BE49-F238E27FC236}">
                <a16:creationId xmlns:a16="http://schemas.microsoft.com/office/drawing/2014/main" id="{E51BA6E7-AB60-574D-B635-129BF795F88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774C6ED-196B-0C45-9E5C-90A6061AC7FC}"/>
              </a:ext>
            </a:extLst>
          </p:cNvPr>
          <p:cNvSpPr>
            <a:spLocks noGrp="1"/>
          </p:cNvSpPr>
          <p:nvPr>
            <p:ph type="sldNum" sz="quarter" idx="12"/>
          </p:nvPr>
        </p:nvSpPr>
        <p:spPr/>
        <p:txBody>
          <a:bodyPr/>
          <a:lstStyle/>
          <a:p>
            <a:fld id="{F5E93A8D-3113-1346-86E5-1AB31C6B154E}" type="slidenum">
              <a:rPr lang="nb-NO" smtClean="0"/>
              <a:t>‹#›</a:t>
            </a:fld>
            <a:endParaRPr lang="nb-NO"/>
          </a:p>
        </p:txBody>
      </p:sp>
      <p:pic>
        <p:nvPicPr>
          <p:cNvPr id="6" name="Bilde 5">
            <a:extLst>
              <a:ext uri="{FF2B5EF4-FFF2-40B4-BE49-F238E27FC236}">
                <a16:creationId xmlns:a16="http://schemas.microsoft.com/office/drawing/2014/main" id="{6CB6EFAA-9314-B042-9CCA-F794C6EDB8C4}"/>
              </a:ext>
            </a:extLst>
          </p:cNvPr>
          <p:cNvPicPr>
            <a:picLocks noChangeAspect="1"/>
          </p:cNvPicPr>
          <p:nvPr userDrawn="1"/>
        </p:nvPicPr>
        <p:blipFill>
          <a:blip r:embed="rId2"/>
          <a:stretch>
            <a:fillRect/>
          </a:stretch>
        </p:blipFill>
        <p:spPr>
          <a:xfrm>
            <a:off x="-89297" y="0"/>
            <a:ext cx="12370594" cy="6949448"/>
          </a:xfrm>
          <a:prstGeom prst="rect">
            <a:avLst/>
          </a:prstGeom>
        </p:spPr>
      </p:pic>
      <p:pic>
        <p:nvPicPr>
          <p:cNvPr id="12" name="Bilde 11">
            <a:extLst>
              <a:ext uri="{FF2B5EF4-FFF2-40B4-BE49-F238E27FC236}">
                <a16:creationId xmlns:a16="http://schemas.microsoft.com/office/drawing/2014/main" id="{5D5ADE4D-9C69-714E-B894-8125C9D649F4}"/>
              </a:ext>
            </a:extLst>
          </p:cNvPr>
          <p:cNvPicPr>
            <a:picLocks noChangeAspect="1"/>
          </p:cNvPicPr>
          <p:nvPr userDrawn="1"/>
        </p:nvPicPr>
        <p:blipFill>
          <a:blip r:embed="rId3"/>
          <a:stretch>
            <a:fillRect/>
          </a:stretch>
        </p:blipFill>
        <p:spPr>
          <a:xfrm>
            <a:off x="4013200" y="1585122"/>
            <a:ext cx="4165600" cy="2844800"/>
          </a:xfrm>
          <a:prstGeom prst="rect">
            <a:avLst/>
          </a:prstGeom>
        </p:spPr>
      </p:pic>
      <p:pic>
        <p:nvPicPr>
          <p:cNvPr id="16" name="Bilde 15">
            <a:extLst>
              <a:ext uri="{FF2B5EF4-FFF2-40B4-BE49-F238E27FC236}">
                <a16:creationId xmlns:a16="http://schemas.microsoft.com/office/drawing/2014/main" id="{A5DCA734-9C3A-6142-90F7-F1241323B09D}"/>
              </a:ext>
            </a:extLst>
          </p:cNvPr>
          <p:cNvPicPr>
            <a:picLocks noChangeAspect="1"/>
          </p:cNvPicPr>
          <p:nvPr userDrawn="1"/>
        </p:nvPicPr>
        <p:blipFill>
          <a:blip r:embed="rId4"/>
          <a:stretch>
            <a:fillRect/>
          </a:stretch>
        </p:blipFill>
        <p:spPr>
          <a:xfrm>
            <a:off x="-89297" y="4350231"/>
            <a:ext cx="12236625" cy="2607469"/>
          </a:xfrm>
          <a:prstGeom prst="rect">
            <a:avLst/>
          </a:prstGeom>
        </p:spPr>
      </p:pic>
      <p:pic>
        <p:nvPicPr>
          <p:cNvPr id="19" name="Bilde 18">
            <a:extLst>
              <a:ext uri="{FF2B5EF4-FFF2-40B4-BE49-F238E27FC236}">
                <a16:creationId xmlns:a16="http://schemas.microsoft.com/office/drawing/2014/main" id="{E767E78B-A9F2-604F-A21F-DA11253CBD04}"/>
              </a:ext>
            </a:extLst>
          </p:cNvPr>
          <p:cNvPicPr>
            <a:picLocks noChangeAspect="1"/>
          </p:cNvPicPr>
          <p:nvPr userDrawn="1"/>
        </p:nvPicPr>
        <p:blipFill>
          <a:blip r:embed="rId5"/>
          <a:stretch>
            <a:fillRect/>
          </a:stretch>
        </p:blipFill>
        <p:spPr>
          <a:xfrm>
            <a:off x="348273" y="435776"/>
            <a:ext cx="1871360" cy="715368"/>
          </a:xfrm>
          <a:prstGeom prst="rect">
            <a:avLst/>
          </a:prstGeom>
        </p:spPr>
      </p:pic>
      <p:sp>
        <p:nvSpPr>
          <p:cNvPr id="20" name="TekstSylinder 19">
            <a:extLst>
              <a:ext uri="{FF2B5EF4-FFF2-40B4-BE49-F238E27FC236}">
                <a16:creationId xmlns:a16="http://schemas.microsoft.com/office/drawing/2014/main" id="{FCF917F0-FB85-CB44-80E2-D192C741CCF3}"/>
              </a:ext>
            </a:extLst>
          </p:cNvPr>
          <p:cNvSpPr txBox="1"/>
          <p:nvPr userDrawn="1"/>
        </p:nvSpPr>
        <p:spPr>
          <a:xfrm>
            <a:off x="10738667" y="6215835"/>
            <a:ext cx="1421989" cy="276999"/>
          </a:xfrm>
          <a:prstGeom prst="rect">
            <a:avLst/>
          </a:prstGeom>
          <a:noFill/>
        </p:spPr>
        <p:txBody>
          <a:bodyPr wrap="square" rtlCol="0">
            <a:spAutoFit/>
          </a:bodyPr>
          <a:lstStyle/>
          <a:p>
            <a:r>
              <a:rPr lang="nb-NO" sz="1200" spc="100" baseline="0" dirty="0">
                <a:solidFill>
                  <a:srgbClr val="FCF8E7"/>
                </a:solidFill>
                <a:latin typeface="Source Sans Pro Semibold" panose="020B0503030403020204" pitchFamily="34" charset="0"/>
              </a:rPr>
              <a:t>WWW.NBU.NO</a:t>
            </a:r>
          </a:p>
        </p:txBody>
      </p:sp>
    </p:spTree>
    <p:extLst>
      <p:ext uri="{BB962C8B-B14F-4D97-AF65-F5344CB8AC3E}">
        <p14:creationId xmlns:p14="http://schemas.microsoft.com/office/powerpoint/2010/main" val="242892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C4F002B-1E28-6347-8EC3-5B8695629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nb-NO" dirty="0"/>
          </a:p>
        </p:txBody>
      </p:sp>
      <p:sp>
        <p:nvSpPr>
          <p:cNvPr id="3" name="Plassholder for tekst 2">
            <a:extLst>
              <a:ext uri="{FF2B5EF4-FFF2-40B4-BE49-F238E27FC236}">
                <a16:creationId xmlns:a16="http://schemas.microsoft.com/office/drawing/2014/main" id="{8EA63C92-E461-C248-83CE-44C1825B2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7005D5D-423F-5D49-AC8A-ABD2E160C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Source Sans Pro" panose="020B0503030403020204" pitchFamily="34" charset="0"/>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DBFB3E4D-1DA2-924D-90D9-28927D2A6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Source Sans Pro" panose="020B0503030403020204" pitchFamily="34" charset="0"/>
              </a:defRPr>
            </a:lvl1pPr>
          </a:lstStyle>
          <a:p>
            <a:endParaRPr lang="nb-NO" dirty="0"/>
          </a:p>
        </p:txBody>
      </p:sp>
      <p:sp>
        <p:nvSpPr>
          <p:cNvPr id="6" name="Plassholder for lysbildenummer 5">
            <a:extLst>
              <a:ext uri="{FF2B5EF4-FFF2-40B4-BE49-F238E27FC236}">
                <a16:creationId xmlns:a16="http://schemas.microsoft.com/office/drawing/2014/main" id="{4C2050A8-A3C5-AE40-B081-3133AB894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Source Sans Pro" panose="020B0503030403020204" pitchFamily="34" charset="0"/>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824477289"/>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88" r:id="rId4"/>
    <p:sldLayoutId id="2147483689" r:id="rId5"/>
    <p:sldLayoutId id="2147483652" r:id="rId6"/>
    <p:sldLayoutId id="2147483653" r:id="rId7"/>
    <p:sldLayoutId id="2147483651" r:id="rId8"/>
    <p:sldLayoutId id="2147483670"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baseline="0">
          <a:solidFill>
            <a:schemeClr val="tx1"/>
          </a:solidFill>
          <a:latin typeface="Source Sans Pro Black"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C4F002B-1E28-6347-8EC3-5B8695629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nb-NO" dirty="0"/>
          </a:p>
        </p:txBody>
      </p:sp>
      <p:sp>
        <p:nvSpPr>
          <p:cNvPr id="3" name="Plassholder for tekst 2">
            <a:extLst>
              <a:ext uri="{FF2B5EF4-FFF2-40B4-BE49-F238E27FC236}">
                <a16:creationId xmlns:a16="http://schemas.microsoft.com/office/drawing/2014/main" id="{8EA63C92-E461-C248-83CE-44C1825B2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7005D5D-423F-5D49-AC8A-ABD2E160C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Source Sans Pro" panose="020B0503030403020204" pitchFamily="34" charset="0"/>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DBFB3E4D-1DA2-924D-90D9-28927D2A6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Source Sans Pro" panose="020B0503030403020204" pitchFamily="34" charset="0"/>
              </a:defRPr>
            </a:lvl1pPr>
          </a:lstStyle>
          <a:p>
            <a:endParaRPr lang="nb-NO" dirty="0"/>
          </a:p>
        </p:txBody>
      </p:sp>
      <p:sp>
        <p:nvSpPr>
          <p:cNvPr id="6" name="Plassholder for lysbildenummer 5">
            <a:extLst>
              <a:ext uri="{FF2B5EF4-FFF2-40B4-BE49-F238E27FC236}">
                <a16:creationId xmlns:a16="http://schemas.microsoft.com/office/drawing/2014/main" id="{4C2050A8-A3C5-AE40-B081-3133AB894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Source Sans Pro" panose="020B0503030403020204" pitchFamily="34" charset="0"/>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113621161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xStyles>
    <p:titleStyle>
      <a:lvl1pPr algn="l" defTabSz="914400" rtl="0" eaLnBrk="1" latinLnBrk="0" hangingPunct="1">
        <a:lnSpc>
          <a:spcPct val="90000"/>
        </a:lnSpc>
        <a:spcBef>
          <a:spcPct val="0"/>
        </a:spcBef>
        <a:buNone/>
        <a:defRPr sz="4400" kern="1200" baseline="0">
          <a:solidFill>
            <a:schemeClr val="tx1"/>
          </a:solidFill>
          <a:latin typeface="Source Sans Pro Black"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C4F002B-1E28-6347-8EC3-5B8695629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nb-NO" dirty="0"/>
          </a:p>
        </p:txBody>
      </p:sp>
      <p:sp>
        <p:nvSpPr>
          <p:cNvPr id="3" name="Plassholder for tekst 2">
            <a:extLst>
              <a:ext uri="{FF2B5EF4-FFF2-40B4-BE49-F238E27FC236}">
                <a16:creationId xmlns:a16="http://schemas.microsoft.com/office/drawing/2014/main" id="{8EA63C92-E461-C248-83CE-44C1825B2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7005D5D-423F-5D49-AC8A-ABD2E160C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Source Sans Pro" panose="020B0503030403020204" pitchFamily="34" charset="0"/>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DBFB3E4D-1DA2-924D-90D9-28927D2A6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Source Sans Pro" panose="020B0503030403020204" pitchFamily="34" charset="0"/>
              </a:defRPr>
            </a:lvl1pPr>
          </a:lstStyle>
          <a:p>
            <a:endParaRPr lang="nb-NO" dirty="0"/>
          </a:p>
        </p:txBody>
      </p:sp>
      <p:sp>
        <p:nvSpPr>
          <p:cNvPr id="6" name="Plassholder for lysbildenummer 5">
            <a:extLst>
              <a:ext uri="{FF2B5EF4-FFF2-40B4-BE49-F238E27FC236}">
                <a16:creationId xmlns:a16="http://schemas.microsoft.com/office/drawing/2014/main" id="{4C2050A8-A3C5-AE40-B081-3133AB894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Source Sans Pro" panose="020B0503030403020204" pitchFamily="34" charset="0"/>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330569313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l" defTabSz="914400" rtl="0" eaLnBrk="1" latinLnBrk="0" hangingPunct="1">
        <a:lnSpc>
          <a:spcPct val="90000"/>
        </a:lnSpc>
        <a:spcBef>
          <a:spcPct val="0"/>
        </a:spcBef>
        <a:buNone/>
        <a:defRPr sz="4400" kern="1200" baseline="0">
          <a:solidFill>
            <a:schemeClr val="tx1"/>
          </a:solidFill>
          <a:latin typeface="Source Sans Pro Black"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C4F002B-1E28-6347-8EC3-5B8695629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nb-NO" dirty="0"/>
          </a:p>
        </p:txBody>
      </p:sp>
      <p:sp>
        <p:nvSpPr>
          <p:cNvPr id="3" name="Plassholder for tekst 2">
            <a:extLst>
              <a:ext uri="{FF2B5EF4-FFF2-40B4-BE49-F238E27FC236}">
                <a16:creationId xmlns:a16="http://schemas.microsoft.com/office/drawing/2014/main" id="{8EA63C92-E461-C248-83CE-44C1825B2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7005D5D-423F-5D49-AC8A-ABD2E160C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Source Sans Pro" panose="020B0503030403020204" pitchFamily="34" charset="0"/>
              </a:defRPr>
            </a:lvl1pPr>
          </a:lstStyle>
          <a:p>
            <a:fld id="{57380781-926D-6044-92E1-16022A381365}" type="datetimeFigureOut">
              <a:rPr lang="nb-NO" smtClean="0"/>
              <a:pPr/>
              <a:t>25.04.2020</a:t>
            </a:fld>
            <a:endParaRPr lang="nb-NO" dirty="0"/>
          </a:p>
        </p:txBody>
      </p:sp>
      <p:sp>
        <p:nvSpPr>
          <p:cNvPr id="5" name="Plassholder for bunntekst 4">
            <a:extLst>
              <a:ext uri="{FF2B5EF4-FFF2-40B4-BE49-F238E27FC236}">
                <a16:creationId xmlns:a16="http://schemas.microsoft.com/office/drawing/2014/main" id="{DBFB3E4D-1DA2-924D-90D9-28927D2A6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Source Sans Pro" panose="020B0503030403020204" pitchFamily="34" charset="0"/>
              </a:defRPr>
            </a:lvl1pPr>
          </a:lstStyle>
          <a:p>
            <a:endParaRPr lang="nb-NO" dirty="0"/>
          </a:p>
        </p:txBody>
      </p:sp>
      <p:sp>
        <p:nvSpPr>
          <p:cNvPr id="6" name="Plassholder for lysbildenummer 5">
            <a:extLst>
              <a:ext uri="{FF2B5EF4-FFF2-40B4-BE49-F238E27FC236}">
                <a16:creationId xmlns:a16="http://schemas.microsoft.com/office/drawing/2014/main" id="{4C2050A8-A3C5-AE40-B081-3133AB894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Source Sans Pro" panose="020B0503030403020204" pitchFamily="34" charset="0"/>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19441315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xStyles>
    <p:titleStyle>
      <a:lvl1pPr algn="l" defTabSz="914400" rtl="0" eaLnBrk="1" latinLnBrk="0" hangingPunct="1">
        <a:lnSpc>
          <a:spcPct val="90000"/>
        </a:lnSpc>
        <a:spcBef>
          <a:spcPct val="0"/>
        </a:spcBef>
        <a:buNone/>
        <a:defRPr sz="4400" kern="1200" baseline="0">
          <a:solidFill>
            <a:schemeClr val="tx1"/>
          </a:solidFill>
          <a:latin typeface="Source Sans Pro Black"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bu.no/arsmote/retningslinjer-for-valgkomitearbeid-i-fylkeslag-article161365-972.html"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nbu.no/arsmote/retningslinjer-for-valgkomitearbeid-i-fylkeslag-article161365-972.html" TargetMode="External"/><Relationship Id="rId2" Type="http://schemas.openxmlformats.org/officeDocument/2006/relationships/hyperlink" Target="https://www.nbu.no/getfile.php/132558-1563527448/Dokumenter/Vedtekter/2018%20Vedtekter.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nbu.no/getfile.php/132558-1563527448/Dokumenter/Vedtekter/2018%20Vedtekter.pdf"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891866-76B2-401E-85BA-D2D3599A4BDF}"/>
              </a:ext>
            </a:extLst>
          </p:cNvPr>
          <p:cNvSpPr>
            <a:spLocks noGrp="1"/>
          </p:cNvSpPr>
          <p:nvPr>
            <p:ph type="title"/>
          </p:nvPr>
        </p:nvSpPr>
        <p:spPr/>
        <p:txBody>
          <a:bodyPr/>
          <a:lstStyle/>
          <a:p>
            <a:r>
              <a:rPr lang="nb-NO" dirty="0"/>
              <a:t>Kurs for valgkomité i lokallagene</a:t>
            </a:r>
            <a:br>
              <a:rPr lang="nb-NO" dirty="0"/>
            </a:br>
            <a:r>
              <a:rPr lang="nb-NO" sz="1800" dirty="0"/>
              <a:t>Utarbeidet av </a:t>
            </a:r>
            <a:r>
              <a:rPr lang="nb-NO" sz="1800" dirty="0" err="1"/>
              <a:t>Organisasjonsutvalget</a:t>
            </a:r>
            <a:r>
              <a:rPr lang="nb-NO" sz="1800" dirty="0"/>
              <a:t> 19/20</a:t>
            </a:r>
            <a:endParaRPr lang="nb-NO" dirty="0"/>
          </a:p>
        </p:txBody>
      </p:sp>
    </p:spTree>
    <p:extLst>
      <p:ext uri="{BB962C8B-B14F-4D97-AF65-F5344CB8AC3E}">
        <p14:creationId xmlns:p14="http://schemas.microsoft.com/office/powerpoint/2010/main" val="2077635794"/>
      </p:ext>
    </p:extLst>
  </p:cSld>
  <p:clrMapOvr>
    <a:masterClrMapping/>
  </p:clrMapOvr>
  <mc:AlternateContent xmlns:mc="http://schemas.openxmlformats.org/markup-compatibility/2006" xmlns:p14="http://schemas.microsoft.com/office/powerpoint/2010/main">
    <mc:Choice Requires="p14">
      <p:transition spd="slow" p14:dur="2000" advTm="215747"/>
    </mc:Choice>
    <mc:Fallback xmlns="">
      <p:transition spd="slow" advTm="21574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216C67-E9D7-4C72-9093-A16365D71AFF}"/>
              </a:ext>
            </a:extLst>
          </p:cNvPr>
          <p:cNvSpPr txBox="1">
            <a:spLocks/>
          </p:cNvSpPr>
          <p:nvPr/>
        </p:nvSpPr>
        <p:spPr>
          <a:xfrm>
            <a:off x="838200" y="416323"/>
            <a:ext cx="10515600" cy="1325563"/>
          </a:xfrm>
          <a:prstGeom prst="rect">
            <a:avLst/>
          </a:prstGeom>
        </p:spPr>
        <p:txBody>
          <a:bodyPr/>
          <a:lstStyle>
            <a:lvl1pPr algn="l" defTabSz="914400" rtl="0" eaLnBrk="1" latinLnBrk="0" hangingPunct="1">
              <a:lnSpc>
                <a:spcPct val="90000"/>
              </a:lnSpc>
              <a:spcBef>
                <a:spcPct val="0"/>
              </a:spcBef>
              <a:buNone/>
              <a:defRPr sz="4400" kern="1200" baseline="0">
                <a:solidFill>
                  <a:schemeClr val="tx1"/>
                </a:solidFill>
                <a:latin typeface="Source Sans Pro Black" panose="020B0503030403020204" pitchFamily="34" charset="0"/>
                <a:ea typeface="+mj-ea"/>
                <a:cs typeface="+mj-cs"/>
              </a:defRPr>
            </a:lvl1pPr>
          </a:lstStyle>
          <a:p>
            <a:r>
              <a:rPr lang="nb-NO" dirty="0"/>
              <a:t>Valgkomiteinstruks</a:t>
            </a:r>
          </a:p>
        </p:txBody>
      </p:sp>
      <p:sp>
        <p:nvSpPr>
          <p:cNvPr id="3" name="Rektangel 2">
            <a:extLst>
              <a:ext uri="{FF2B5EF4-FFF2-40B4-BE49-F238E27FC236}">
                <a16:creationId xmlns:a16="http://schemas.microsoft.com/office/drawing/2014/main" id="{1748447D-CF9B-439B-AE08-ABCCE5D89DED}"/>
              </a:ext>
            </a:extLst>
          </p:cNvPr>
          <p:cNvSpPr/>
          <p:nvPr/>
        </p:nvSpPr>
        <p:spPr>
          <a:xfrm>
            <a:off x="838200" y="1079105"/>
            <a:ext cx="10805810" cy="5078313"/>
          </a:xfrm>
          <a:prstGeom prst="rect">
            <a:avLst/>
          </a:prstGeom>
        </p:spPr>
        <p:txBody>
          <a:bodyPr wrap="square">
            <a:spAutoFit/>
          </a:bodyPr>
          <a:lstStyle/>
          <a:p>
            <a:r>
              <a:rPr lang="nb-NO" sz="2400" dirty="0"/>
              <a:t>Retningslinjer for valgkomitearbeid i fylkeslag finner du </a:t>
            </a:r>
            <a:r>
              <a:rPr lang="nb-NO" sz="2400" dirty="0">
                <a:hlinkClick r:id="rId3"/>
              </a:rPr>
              <a:t>her på nettsiden</a:t>
            </a:r>
            <a:endParaRPr lang="nb-NO" sz="2400" dirty="0"/>
          </a:p>
          <a:p>
            <a:r>
              <a:rPr lang="nb-NO" sz="2000" dirty="0"/>
              <a:t>Denne kan dere i lokallagene også fint bruke.</a:t>
            </a:r>
          </a:p>
          <a:p>
            <a:endParaRPr lang="nb-NO" sz="2000" dirty="0"/>
          </a:p>
          <a:p>
            <a:r>
              <a:rPr lang="nb-NO" i="1" dirty="0"/>
              <a:t>«Dette er å anse som en guide til valgkomitéarbeid på fylkesplan i NBU, og inneholder oversikt over vedtekter man må forholde seg til, sedvaner, skikk og bruk for valgkomiteen og noen tips og triks. Dette er ikke en fullstendig fasit og kan med fordel suppleres. Kan også brukes i arbeidet med valgkomitéarbeid på lokalt plan og i forbindelse med sammensetting av komiteer. Det er organisasjonsutvalget i NBU som vedlikeholder disse retningslinjene.»</a:t>
            </a:r>
          </a:p>
          <a:p>
            <a:endParaRPr lang="nb-NO" sz="2000" i="1" dirty="0"/>
          </a:p>
          <a:p>
            <a:r>
              <a:rPr lang="nb-NO" sz="2000" dirty="0"/>
              <a:t>Omtaler valgkomitéens hovedoppgaver og tips og triks for gjennomføring av arbeidet</a:t>
            </a:r>
          </a:p>
          <a:p>
            <a:endParaRPr lang="nb-NO" sz="2000" dirty="0"/>
          </a:p>
          <a:p>
            <a:r>
              <a:rPr lang="nb-NO" i="1" dirty="0"/>
              <a:t>«Valgkomiteen er en hjelpekomité for årsmøtet og har som oppgave å sette sammen det best egnede styret for neste periode samt å fremme forslag om godtgjøring for disse. Valgkomiteen kan også ha som oppgave å foreslå kandidater til andre posisjoner enn styret, for eksempel hvem som skal være 1. og 2. nestleder, hvem som skal være utsendinger til årsmøte i NBU og hvem som skal sitte i valgkomiteen.</a:t>
            </a:r>
          </a:p>
          <a:p>
            <a:r>
              <a:rPr lang="nb-NO" i="1" dirty="0"/>
              <a:t>Valgkomiteen skal følge NBUs vedtekter og eventuelle instrukser. Valgkomiteen er ikke underlagt styret, men svarer direkte til årsmøtet.»</a:t>
            </a:r>
            <a:endParaRPr lang="nb-NO" sz="2000" i="1" dirty="0"/>
          </a:p>
          <a:p>
            <a:endParaRPr lang="nb-NO" sz="2000" i="1" dirty="0"/>
          </a:p>
        </p:txBody>
      </p:sp>
    </p:spTree>
    <p:extLst>
      <p:ext uri="{BB962C8B-B14F-4D97-AF65-F5344CB8AC3E}">
        <p14:creationId xmlns:p14="http://schemas.microsoft.com/office/powerpoint/2010/main" val="3869635399"/>
      </p:ext>
    </p:extLst>
  </p:cSld>
  <p:clrMapOvr>
    <a:masterClrMapping/>
  </p:clrMapOvr>
  <mc:AlternateContent xmlns:mc="http://schemas.openxmlformats.org/markup-compatibility/2006" xmlns:p14="http://schemas.microsoft.com/office/powerpoint/2010/main">
    <mc:Choice Requires="p14">
      <p:transition spd="slow" p14:dur="2000" advTm="69364"/>
    </mc:Choice>
    <mc:Fallback xmlns="">
      <p:transition spd="slow" advTm="6936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5B1045-9DBA-4789-9557-B661906CB18E}"/>
              </a:ext>
            </a:extLst>
          </p:cNvPr>
          <p:cNvSpPr>
            <a:spLocks noGrp="1"/>
          </p:cNvSpPr>
          <p:nvPr>
            <p:ph type="title"/>
          </p:nvPr>
        </p:nvSpPr>
        <p:spPr/>
        <p:txBody>
          <a:bodyPr/>
          <a:lstStyle/>
          <a:p>
            <a:r>
              <a:rPr lang="nb-NO" dirty="0"/>
              <a:t>Infokilder for valgkomiteens arbeid</a:t>
            </a:r>
          </a:p>
        </p:txBody>
      </p:sp>
      <p:sp>
        <p:nvSpPr>
          <p:cNvPr id="3" name="Plassholder for innhold 2">
            <a:extLst>
              <a:ext uri="{FF2B5EF4-FFF2-40B4-BE49-F238E27FC236}">
                <a16:creationId xmlns:a16="http://schemas.microsoft.com/office/drawing/2014/main" id="{159B9C45-2EB8-476E-858D-8A235FFC79A2}"/>
              </a:ext>
            </a:extLst>
          </p:cNvPr>
          <p:cNvSpPr>
            <a:spLocks noGrp="1"/>
          </p:cNvSpPr>
          <p:nvPr>
            <p:ph idx="1"/>
          </p:nvPr>
        </p:nvSpPr>
        <p:spPr/>
        <p:txBody>
          <a:bodyPr>
            <a:normAutofit fontScale="92500" lnSpcReduction="20000"/>
          </a:bodyPr>
          <a:lstStyle/>
          <a:p>
            <a:pPr marL="800100" lvl="1" indent="-342900"/>
            <a:r>
              <a:rPr lang="nb-NO" dirty="0">
                <a:hlinkClick r:id="rId2"/>
              </a:rPr>
              <a:t>NBUs vedtekter</a:t>
            </a:r>
            <a:endParaRPr lang="nb-NO" dirty="0"/>
          </a:p>
          <a:p>
            <a:pPr marL="800100" lvl="1" indent="-342900"/>
            <a:r>
              <a:rPr lang="nb-NO" dirty="0">
                <a:hlinkClick r:id="rId3"/>
              </a:rPr>
              <a:t>Valgkomitéinstruks</a:t>
            </a:r>
            <a:endParaRPr lang="nb-NO" dirty="0"/>
          </a:p>
          <a:p>
            <a:pPr marL="800100" lvl="1" indent="-342900"/>
            <a:r>
              <a:rPr lang="nb-NO" dirty="0"/>
              <a:t>Instrukser for de enkelte verv</a:t>
            </a:r>
          </a:p>
          <a:p>
            <a:pPr marL="1257300" lvl="2" indent="-342900"/>
            <a:r>
              <a:rPr lang="nb-NO" dirty="0"/>
              <a:t>Ha god oversikt over de ulike vervene i lokallagstyre for å kunne presentere det til personen komiteen ønsker innstilt</a:t>
            </a:r>
          </a:p>
          <a:p>
            <a:pPr marL="800100" lvl="1" indent="-342900"/>
            <a:r>
              <a:rPr lang="nb-NO" dirty="0"/>
              <a:t>Handlingsplaner og måldokumenter</a:t>
            </a:r>
          </a:p>
          <a:p>
            <a:pPr marL="800100" lvl="1" indent="-342900"/>
            <a:r>
              <a:rPr lang="nb-NO" dirty="0"/>
              <a:t>Medlemsliste</a:t>
            </a:r>
          </a:p>
          <a:p>
            <a:pPr marL="800100" lvl="1" indent="-342900"/>
            <a:r>
              <a:rPr lang="nb-NO" dirty="0"/>
              <a:t>Protokoller fra styremøtene</a:t>
            </a:r>
          </a:p>
          <a:p>
            <a:pPr marL="800100" lvl="1" indent="-342900"/>
            <a:r>
              <a:rPr lang="nb-NO" dirty="0"/>
              <a:t>Fylkesstyret og valgkomite i fylke</a:t>
            </a:r>
          </a:p>
          <a:p>
            <a:pPr marL="800100" lvl="1" indent="-342900"/>
            <a:r>
              <a:rPr lang="nb-NO" dirty="0"/>
              <a:t>Flere?</a:t>
            </a:r>
          </a:p>
          <a:p>
            <a:endParaRPr lang="nb-NO" dirty="0"/>
          </a:p>
        </p:txBody>
      </p:sp>
    </p:spTree>
    <p:extLst>
      <p:ext uri="{BB962C8B-B14F-4D97-AF65-F5344CB8AC3E}">
        <p14:creationId xmlns:p14="http://schemas.microsoft.com/office/powerpoint/2010/main" val="861557634"/>
      </p:ext>
    </p:extLst>
  </p:cSld>
  <p:clrMapOvr>
    <a:masterClrMapping/>
  </p:clrMapOvr>
  <mc:AlternateContent xmlns:mc="http://schemas.openxmlformats.org/markup-compatibility/2006" xmlns:p14="http://schemas.microsoft.com/office/powerpoint/2010/main">
    <mc:Choice Requires="p14">
      <p:transition spd="slow" p14:dur="2000" advTm="184916"/>
    </mc:Choice>
    <mc:Fallback xmlns="">
      <p:transition spd="slow" advTm="18491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3F30EB-5821-4A1D-91D9-771B3555EA3C}"/>
              </a:ext>
            </a:extLst>
          </p:cNvPr>
          <p:cNvSpPr>
            <a:spLocks noGrp="1"/>
          </p:cNvSpPr>
          <p:nvPr>
            <p:ph type="ctrTitle"/>
          </p:nvPr>
        </p:nvSpPr>
        <p:spPr>
          <a:xfrm>
            <a:off x="0" y="0"/>
            <a:ext cx="11053916" cy="392809"/>
          </a:xfrm>
        </p:spPr>
        <p:txBody>
          <a:bodyPr>
            <a:normAutofit/>
          </a:bodyPr>
          <a:lstStyle/>
          <a:p>
            <a:pPr algn="l"/>
            <a:r>
              <a:rPr lang="nb-NO" sz="2000" dirty="0"/>
              <a:t>I korte trekk</a:t>
            </a:r>
          </a:p>
        </p:txBody>
      </p:sp>
      <p:graphicFrame>
        <p:nvGraphicFramePr>
          <p:cNvPr id="4" name="Plassholder for innhold 3">
            <a:extLst>
              <a:ext uri="{FF2B5EF4-FFF2-40B4-BE49-F238E27FC236}">
                <a16:creationId xmlns:a16="http://schemas.microsoft.com/office/drawing/2014/main" id="{4FBCB136-80F4-4129-B8B5-8E4EBEF2F1EA}"/>
              </a:ext>
            </a:extLst>
          </p:cNvPr>
          <p:cNvGraphicFramePr>
            <a:graphicFrameLocks noGrp="1"/>
          </p:cNvGraphicFramePr>
          <p:nvPr>
            <p:ph idx="1"/>
            <p:extLst>
              <p:ext uri="{D42A27DB-BD31-4B8C-83A1-F6EECF244321}">
                <p14:modId xmlns:p14="http://schemas.microsoft.com/office/powerpoint/2010/main" val="3188450936"/>
              </p:ext>
            </p:extLst>
          </p:nvPr>
        </p:nvGraphicFramePr>
        <p:xfrm>
          <a:off x="-214009" y="392809"/>
          <a:ext cx="12406009" cy="4295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2359231"/>
      </p:ext>
    </p:extLst>
  </p:cSld>
  <p:clrMapOvr>
    <a:masterClrMapping/>
  </p:clrMapOvr>
  <mc:AlternateContent xmlns:mc="http://schemas.openxmlformats.org/markup-compatibility/2006" xmlns:p14="http://schemas.microsoft.com/office/powerpoint/2010/main">
    <mc:Choice Requires="p14">
      <p:transition spd="slow" p14:dur="2000" advTm="106055"/>
    </mc:Choice>
    <mc:Fallback xmlns="">
      <p:transition spd="slow" advTm="1060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366E27-C3C4-4102-A35D-20D2467EB710}"/>
              </a:ext>
            </a:extLst>
          </p:cNvPr>
          <p:cNvSpPr>
            <a:spLocks noGrp="1"/>
          </p:cNvSpPr>
          <p:nvPr>
            <p:ph type="title"/>
          </p:nvPr>
        </p:nvSpPr>
        <p:spPr>
          <a:xfrm>
            <a:off x="1400783" y="2853275"/>
            <a:ext cx="9081581" cy="1151449"/>
          </a:xfrm>
        </p:spPr>
        <p:txBody>
          <a:bodyPr>
            <a:normAutofit fontScale="90000"/>
          </a:bodyPr>
          <a:lstStyle/>
          <a:p>
            <a:pPr algn="ctr"/>
            <a:r>
              <a:rPr lang="nb-NO" dirty="0"/>
              <a:t>Hvem bør sitte i valgkomiteen, og hvilke kvaliteter bør disse ha?</a:t>
            </a:r>
          </a:p>
        </p:txBody>
      </p:sp>
    </p:spTree>
    <p:extLst>
      <p:ext uri="{BB962C8B-B14F-4D97-AF65-F5344CB8AC3E}">
        <p14:creationId xmlns:p14="http://schemas.microsoft.com/office/powerpoint/2010/main" val="275015728"/>
      </p:ext>
    </p:extLst>
  </p:cSld>
  <p:clrMapOvr>
    <a:masterClrMapping/>
  </p:clrMapOvr>
  <mc:AlternateContent xmlns:mc="http://schemas.openxmlformats.org/markup-compatibility/2006" xmlns:p14="http://schemas.microsoft.com/office/powerpoint/2010/main">
    <mc:Choice Requires="p14">
      <p:transition spd="slow" p14:dur="2000" advTm="8536"/>
    </mc:Choice>
    <mc:Fallback xmlns="">
      <p:transition spd="slow" advTm="853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9AD044-88B0-40D6-B056-FB0F54485329}"/>
              </a:ext>
            </a:extLst>
          </p:cNvPr>
          <p:cNvSpPr>
            <a:spLocks noGrp="1"/>
          </p:cNvSpPr>
          <p:nvPr>
            <p:ph type="title"/>
          </p:nvPr>
        </p:nvSpPr>
        <p:spPr/>
        <p:txBody>
          <a:bodyPr/>
          <a:lstStyle/>
          <a:p>
            <a:r>
              <a:rPr lang="nb-NO" dirty="0"/>
              <a:t>Hvem bør sitte i valgkomiteen?</a:t>
            </a:r>
          </a:p>
        </p:txBody>
      </p:sp>
      <p:sp>
        <p:nvSpPr>
          <p:cNvPr id="3" name="Plassholder for innhold 2">
            <a:extLst>
              <a:ext uri="{FF2B5EF4-FFF2-40B4-BE49-F238E27FC236}">
                <a16:creationId xmlns:a16="http://schemas.microsoft.com/office/drawing/2014/main" id="{68FFF40F-D88F-4C4C-91E9-1408509F1168}"/>
              </a:ext>
            </a:extLst>
          </p:cNvPr>
          <p:cNvSpPr>
            <a:spLocks noGrp="1"/>
          </p:cNvSpPr>
          <p:nvPr>
            <p:ph idx="1"/>
          </p:nvPr>
        </p:nvSpPr>
        <p:spPr/>
        <p:txBody>
          <a:bodyPr/>
          <a:lstStyle/>
          <a:p>
            <a:pPr marL="800100" lvl="1" indent="-342900"/>
            <a:r>
              <a:rPr lang="nb-NO" dirty="0"/>
              <a:t>Kjenner organisasjonen godt</a:t>
            </a:r>
          </a:p>
          <a:p>
            <a:pPr marL="800100" lvl="1" indent="-342900"/>
            <a:r>
              <a:rPr lang="nb-NO" dirty="0"/>
              <a:t>Kjenner folk i organisasjonen; kontaktnett </a:t>
            </a:r>
          </a:p>
          <a:p>
            <a:pPr marL="800100" lvl="1" indent="-342900"/>
            <a:r>
              <a:rPr lang="nb-NO" dirty="0"/>
              <a:t>Vet hva som kreves i de stillingene som skal besettes</a:t>
            </a:r>
          </a:p>
          <a:p>
            <a:pPr marL="1257300" lvl="2" indent="-342900"/>
            <a:r>
              <a:rPr lang="nb-NO" dirty="0"/>
              <a:t>Dette bør også valgkomitéen ha oversikt over for å presentere vervet godt</a:t>
            </a:r>
          </a:p>
          <a:p>
            <a:pPr marL="800100" lvl="1" indent="-342900"/>
            <a:r>
              <a:rPr lang="nb-NO" dirty="0"/>
              <a:t>Har forståelse for hva som er styrets arbeid</a:t>
            </a:r>
          </a:p>
          <a:p>
            <a:pPr marL="800100" lvl="1" indent="-342900"/>
            <a:r>
              <a:rPr lang="nb-NO" dirty="0"/>
              <a:t>Har innsikt i organisasjonens utforinger og mål</a:t>
            </a:r>
          </a:p>
          <a:p>
            <a:pPr marL="800100" lvl="1" indent="-342900"/>
            <a:r>
              <a:rPr lang="nb-NO" dirty="0"/>
              <a:t>Har tid til jobben</a:t>
            </a:r>
          </a:p>
          <a:p>
            <a:endParaRPr lang="nb-NO" dirty="0"/>
          </a:p>
        </p:txBody>
      </p:sp>
    </p:spTree>
    <p:extLst>
      <p:ext uri="{BB962C8B-B14F-4D97-AF65-F5344CB8AC3E}">
        <p14:creationId xmlns:p14="http://schemas.microsoft.com/office/powerpoint/2010/main" val="3331909000"/>
      </p:ext>
    </p:extLst>
  </p:cSld>
  <p:clrMapOvr>
    <a:masterClrMapping/>
  </p:clrMapOvr>
  <mc:AlternateContent xmlns:mc="http://schemas.openxmlformats.org/markup-compatibility/2006" xmlns:p14="http://schemas.microsoft.com/office/powerpoint/2010/main">
    <mc:Choice Requires="p14">
      <p:transition spd="slow" p14:dur="2000" advTm="64623"/>
    </mc:Choice>
    <mc:Fallback xmlns="">
      <p:transition spd="slow" advTm="6462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366E27-C3C4-4102-A35D-20D2467EB710}"/>
              </a:ext>
            </a:extLst>
          </p:cNvPr>
          <p:cNvSpPr>
            <a:spLocks noGrp="1"/>
          </p:cNvSpPr>
          <p:nvPr>
            <p:ph type="title"/>
          </p:nvPr>
        </p:nvSpPr>
        <p:spPr>
          <a:xfrm>
            <a:off x="1400783" y="2308013"/>
            <a:ext cx="9081581" cy="1151449"/>
          </a:xfrm>
        </p:spPr>
        <p:txBody>
          <a:bodyPr>
            <a:normAutofit fontScale="90000"/>
          </a:bodyPr>
          <a:lstStyle/>
          <a:p>
            <a:r>
              <a:rPr lang="nb-NO" dirty="0"/>
              <a:t>Rammene</a:t>
            </a:r>
            <a:br>
              <a:rPr lang="nb-NO" dirty="0"/>
            </a:br>
            <a:r>
              <a:rPr lang="nb-NO" sz="2500" dirty="0"/>
              <a:t>Hvordan skal valgkomiteen jobbe?</a:t>
            </a:r>
            <a:endParaRPr lang="nb-NO" dirty="0"/>
          </a:p>
        </p:txBody>
      </p:sp>
    </p:spTree>
    <p:extLst>
      <p:ext uri="{BB962C8B-B14F-4D97-AF65-F5344CB8AC3E}">
        <p14:creationId xmlns:p14="http://schemas.microsoft.com/office/powerpoint/2010/main" val="800356142"/>
      </p:ext>
    </p:extLst>
  </p:cSld>
  <p:clrMapOvr>
    <a:masterClrMapping/>
  </p:clrMapOvr>
  <mc:AlternateContent xmlns:mc="http://schemas.openxmlformats.org/markup-compatibility/2006" xmlns:p14="http://schemas.microsoft.com/office/powerpoint/2010/main">
    <mc:Choice Requires="p14">
      <p:transition spd="slow" p14:dur="2000" advTm="20562"/>
    </mc:Choice>
    <mc:Fallback xmlns="">
      <p:transition spd="slow" advTm="2056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12479F-D58B-4FD4-9996-461D2E5F9A27}"/>
              </a:ext>
            </a:extLst>
          </p:cNvPr>
          <p:cNvSpPr>
            <a:spLocks noGrp="1"/>
          </p:cNvSpPr>
          <p:nvPr>
            <p:ph type="title"/>
          </p:nvPr>
        </p:nvSpPr>
        <p:spPr/>
        <p:txBody>
          <a:bodyPr/>
          <a:lstStyle/>
          <a:p>
            <a:r>
              <a:rPr lang="nb-NO" dirty="0"/>
              <a:t>Rammene: arbeidsform</a:t>
            </a:r>
          </a:p>
        </p:txBody>
      </p:sp>
      <p:sp>
        <p:nvSpPr>
          <p:cNvPr id="3" name="Plassholder for innhold 2">
            <a:extLst>
              <a:ext uri="{FF2B5EF4-FFF2-40B4-BE49-F238E27FC236}">
                <a16:creationId xmlns:a16="http://schemas.microsoft.com/office/drawing/2014/main" id="{BE900A8F-4564-406C-B560-4DA305A140FE}"/>
              </a:ext>
            </a:extLst>
          </p:cNvPr>
          <p:cNvSpPr>
            <a:spLocks noGrp="1"/>
          </p:cNvSpPr>
          <p:nvPr>
            <p:ph idx="1"/>
          </p:nvPr>
        </p:nvSpPr>
        <p:spPr>
          <a:xfrm>
            <a:off x="838200" y="1813072"/>
            <a:ext cx="10515600" cy="3521178"/>
          </a:xfrm>
        </p:spPr>
        <p:txBody>
          <a:bodyPr/>
          <a:lstStyle/>
          <a:p>
            <a:pPr marL="800100" lvl="1" indent="-342900"/>
            <a:r>
              <a:rPr lang="nb-NO" dirty="0"/>
              <a:t>Valgkomiteleder blir som regel valgt av årsmøtet</a:t>
            </a:r>
          </a:p>
          <a:p>
            <a:pPr marL="800100" lvl="1" indent="-342900"/>
            <a:r>
              <a:rPr lang="nb-NO" dirty="0"/>
              <a:t>Valgkomiteleder kaller inn til møter og er den som koordinerer arbeidet</a:t>
            </a:r>
          </a:p>
          <a:p>
            <a:pPr marL="800100" lvl="1" indent="-342900"/>
            <a:r>
              <a:rPr lang="nb-NO" dirty="0"/>
              <a:t>Arbeidet må begynne i </a:t>
            </a:r>
            <a:r>
              <a:rPr lang="nb-NO" i="1" dirty="0"/>
              <a:t>passe </a:t>
            </a:r>
            <a:r>
              <a:rPr lang="nb-NO" dirty="0"/>
              <a:t>god tid</a:t>
            </a:r>
          </a:p>
          <a:p>
            <a:pPr marL="800100" lvl="1" indent="-342900"/>
            <a:r>
              <a:rPr lang="nb-NO" dirty="0"/>
              <a:t>Valgkomiteen skal være ei arbeidsgruppe som folk/årsmøtet stoler på; da må man jobbe på en måte som gjør dette mulig</a:t>
            </a:r>
          </a:p>
          <a:p>
            <a:endParaRPr lang="nb-NO" dirty="0"/>
          </a:p>
        </p:txBody>
      </p:sp>
      <p:pic>
        <p:nvPicPr>
          <p:cNvPr id="5" name="Bilde 4">
            <a:extLst>
              <a:ext uri="{FF2B5EF4-FFF2-40B4-BE49-F238E27FC236}">
                <a16:creationId xmlns:a16="http://schemas.microsoft.com/office/drawing/2014/main" id="{64CA9E8E-494D-411C-9010-9C12C655CFFA}"/>
              </a:ext>
            </a:extLst>
          </p:cNvPr>
          <p:cNvPicPr>
            <a:picLocks noChangeAspect="1"/>
          </p:cNvPicPr>
          <p:nvPr/>
        </p:nvPicPr>
        <p:blipFill rotWithShape="1">
          <a:blip r:embed="rId2"/>
          <a:srcRect l="608" t="25160" r="2177" b="50113"/>
          <a:stretch/>
        </p:blipFill>
        <p:spPr>
          <a:xfrm>
            <a:off x="1231392" y="3741123"/>
            <a:ext cx="10122408" cy="1300269"/>
          </a:xfrm>
          <a:prstGeom prst="rect">
            <a:avLst/>
          </a:prstGeom>
        </p:spPr>
      </p:pic>
    </p:spTree>
    <p:extLst>
      <p:ext uri="{BB962C8B-B14F-4D97-AF65-F5344CB8AC3E}">
        <p14:creationId xmlns:p14="http://schemas.microsoft.com/office/powerpoint/2010/main" val="3088751604"/>
      </p:ext>
    </p:extLst>
  </p:cSld>
  <p:clrMapOvr>
    <a:masterClrMapping/>
  </p:clrMapOvr>
  <mc:AlternateContent xmlns:mc="http://schemas.openxmlformats.org/markup-compatibility/2006" xmlns:p14="http://schemas.microsoft.com/office/powerpoint/2010/main">
    <mc:Choice Requires="p14">
      <p:transition spd="slow" p14:dur="2000" advTm="71797"/>
    </mc:Choice>
    <mc:Fallback xmlns="">
      <p:transition spd="slow" advTm="7179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366E27-C3C4-4102-A35D-20D2467EB710}"/>
              </a:ext>
            </a:extLst>
          </p:cNvPr>
          <p:cNvSpPr>
            <a:spLocks noGrp="1"/>
          </p:cNvSpPr>
          <p:nvPr>
            <p:ph type="title"/>
          </p:nvPr>
        </p:nvSpPr>
        <p:spPr>
          <a:xfrm>
            <a:off x="1400783" y="2308013"/>
            <a:ext cx="9081581" cy="1151449"/>
          </a:xfrm>
        </p:spPr>
        <p:txBody>
          <a:bodyPr>
            <a:normAutofit fontScale="90000"/>
          </a:bodyPr>
          <a:lstStyle/>
          <a:p>
            <a:r>
              <a:rPr lang="nb-NO" dirty="0"/>
              <a:t>Hvem bør sitte i styre?</a:t>
            </a:r>
            <a:br>
              <a:rPr lang="nb-NO" dirty="0"/>
            </a:br>
            <a:r>
              <a:rPr lang="nb-NO" sz="4000" dirty="0"/>
              <a:t>Og hvordan skal vi få tak i disse? </a:t>
            </a:r>
            <a:endParaRPr lang="nb-NO" dirty="0"/>
          </a:p>
        </p:txBody>
      </p:sp>
    </p:spTree>
    <p:extLst>
      <p:ext uri="{BB962C8B-B14F-4D97-AF65-F5344CB8AC3E}">
        <p14:creationId xmlns:p14="http://schemas.microsoft.com/office/powerpoint/2010/main" val="2151088458"/>
      </p:ext>
    </p:extLst>
  </p:cSld>
  <p:clrMapOvr>
    <a:masterClrMapping/>
  </p:clrMapOvr>
  <mc:AlternateContent xmlns:mc="http://schemas.openxmlformats.org/markup-compatibility/2006" xmlns:p14="http://schemas.microsoft.com/office/powerpoint/2010/main">
    <mc:Choice Requires="p14">
      <p:transition spd="slow" p14:dur="2000" advTm="26840"/>
    </mc:Choice>
    <mc:Fallback xmlns="">
      <p:transition spd="slow" advTm="2684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12479F-D58B-4FD4-9996-461D2E5F9A27}"/>
              </a:ext>
            </a:extLst>
          </p:cNvPr>
          <p:cNvSpPr>
            <a:spLocks noGrp="1"/>
          </p:cNvSpPr>
          <p:nvPr>
            <p:ph type="title"/>
          </p:nvPr>
        </p:nvSpPr>
        <p:spPr/>
        <p:txBody>
          <a:bodyPr/>
          <a:lstStyle/>
          <a:p>
            <a:r>
              <a:rPr lang="nb-NO" dirty="0"/>
              <a:t>Innsamling av navneforslag</a:t>
            </a:r>
          </a:p>
        </p:txBody>
      </p:sp>
      <p:sp>
        <p:nvSpPr>
          <p:cNvPr id="3" name="Plassholder for innhold 2">
            <a:extLst>
              <a:ext uri="{FF2B5EF4-FFF2-40B4-BE49-F238E27FC236}">
                <a16:creationId xmlns:a16="http://schemas.microsoft.com/office/drawing/2014/main" id="{BE900A8F-4564-406C-B560-4DA305A140FE}"/>
              </a:ext>
            </a:extLst>
          </p:cNvPr>
          <p:cNvSpPr>
            <a:spLocks noGrp="1"/>
          </p:cNvSpPr>
          <p:nvPr>
            <p:ph idx="1"/>
          </p:nvPr>
        </p:nvSpPr>
        <p:spPr>
          <a:xfrm>
            <a:off x="3785754" y="2847268"/>
            <a:ext cx="4620491" cy="581732"/>
          </a:xfrm>
        </p:spPr>
        <p:txBody>
          <a:bodyPr>
            <a:normAutofit lnSpcReduction="10000"/>
          </a:bodyPr>
          <a:lstStyle/>
          <a:p>
            <a:pPr marL="0" lvl="1" indent="0">
              <a:buNone/>
            </a:pPr>
            <a:r>
              <a:rPr lang="nb-NO" sz="3600" dirty="0"/>
              <a:t>Hvordan gjør dere det? </a:t>
            </a:r>
          </a:p>
          <a:p>
            <a:endParaRPr lang="nb-NO" dirty="0"/>
          </a:p>
        </p:txBody>
      </p:sp>
    </p:spTree>
    <p:extLst>
      <p:ext uri="{BB962C8B-B14F-4D97-AF65-F5344CB8AC3E}">
        <p14:creationId xmlns:p14="http://schemas.microsoft.com/office/powerpoint/2010/main" val="2015454382"/>
      </p:ext>
    </p:extLst>
  </p:cSld>
  <p:clrMapOvr>
    <a:masterClrMapping/>
  </p:clrMapOvr>
  <mc:AlternateContent xmlns:mc="http://schemas.openxmlformats.org/markup-compatibility/2006" xmlns:p14="http://schemas.microsoft.com/office/powerpoint/2010/main">
    <mc:Choice Requires="p14">
      <p:transition spd="slow" p14:dur="2000" advTm="580"/>
    </mc:Choice>
    <mc:Fallback xmlns="">
      <p:transition spd="slow" advTm="58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12479F-D58B-4FD4-9996-461D2E5F9A27}"/>
              </a:ext>
            </a:extLst>
          </p:cNvPr>
          <p:cNvSpPr>
            <a:spLocks noGrp="1"/>
          </p:cNvSpPr>
          <p:nvPr>
            <p:ph type="title"/>
          </p:nvPr>
        </p:nvSpPr>
        <p:spPr/>
        <p:txBody>
          <a:bodyPr/>
          <a:lstStyle/>
          <a:p>
            <a:r>
              <a:rPr lang="nb-NO" dirty="0"/>
              <a:t>Innsamling av navneforslag</a:t>
            </a:r>
          </a:p>
        </p:txBody>
      </p:sp>
      <p:sp>
        <p:nvSpPr>
          <p:cNvPr id="3" name="Plassholder for innhold 2">
            <a:extLst>
              <a:ext uri="{FF2B5EF4-FFF2-40B4-BE49-F238E27FC236}">
                <a16:creationId xmlns:a16="http://schemas.microsoft.com/office/drawing/2014/main" id="{BE900A8F-4564-406C-B560-4DA305A140FE}"/>
              </a:ext>
            </a:extLst>
          </p:cNvPr>
          <p:cNvSpPr>
            <a:spLocks noGrp="1"/>
          </p:cNvSpPr>
          <p:nvPr>
            <p:ph idx="1"/>
          </p:nvPr>
        </p:nvSpPr>
        <p:spPr>
          <a:xfrm>
            <a:off x="838200" y="1628942"/>
            <a:ext cx="7464552" cy="3454695"/>
          </a:xfrm>
        </p:spPr>
        <p:txBody>
          <a:bodyPr>
            <a:normAutofit fontScale="85000" lnSpcReduction="20000"/>
          </a:bodyPr>
          <a:lstStyle/>
          <a:p>
            <a:pPr marL="0" lvl="1" indent="0">
              <a:buNone/>
            </a:pPr>
            <a:r>
              <a:rPr lang="nb-NO" dirty="0"/>
              <a:t>Forslag til metode: </a:t>
            </a:r>
          </a:p>
          <a:p>
            <a:pPr marL="800100" lvl="1" indent="-342900"/>
            <a:r>
              <a:rPr lang="nb-NO" dirty="0"/>
              <a:t>Bruk medlemslisten og skriv opp alle som kan være </a:t>
            </a:r>
            <a:br>
              <a:rPr lang="nb-NO" dirty="0"/>
            </a:br>
            <a:r>
              <a:rPr lang="nb-NO" dirty="0"/>
              <a:t>egnet </a:t>
            </a:r>
          </a:p>
          <a:p>
            <a:pPr marL="800100" lvl="1" indent="-342900"/>
            <a:r>
              <a:rPr lang="nb-NO" dirty="0"/>
              <a:t>Skriv opp medlemmer som har gått ut av styret</a:t>
            </a:r>
          </a:p>
          <a:p>
            <a:pPr marL="800100" lvl="1" indent="-342900"/>
            <a:r>
              <a:rPr lang="nb-NO" dirty="0"/>
              <a:t>Er det noen som har vært spesielt aktive?</a:t>
            </a:r>
          </a:p>
          <a:p>
            <a:pPr marL="800100" lvl="1" indent="-342900"/>
            <a:r>
              <a:rPr lang="nb-NO" dirty="0"/>
              <a:t>Venner/bekjente som dere mener er egnet</a:t>
            </a:r>
          </a:p>
          <a:p>
            <a:pPr marL="800100" lvl="1" indent="-342900"/>
            <a:r>
              <a:rPr lang="nb-NO" dirty="0"/>
              <a:t>4H-ere som ikke er med i BU (evt. fra partipolitikk,</a:t>
            </a:r>
            <a:br>
              <a:rPr lang="nb-NO" dirty="0"/>
            </a:br>
            <a:r>
              <a:rPr lang="nb-NO" dirty="0"/>
              <a:t> NU, Frilynt etc.)</a:t>
            </a:r>
          </a:p>
          <a:p>
            <a:pPr marL="800100" lvl="1" indent="-342900"/>
            <a:r>
              <a:rPr lang="nb-NO" dirty="0"/>
              <a:t>Spør sittende styremedlemmer om navn. </a:t>
            </a:r>
          </a:p>
          <a:p>
            <a:pPr marL="800100" lvl="1" indent="-342900"/>
            <a:r>
              <a:rPr lang="nb-NO" dirty="0"/>
              <a:t>Skriv ned alle forslag dere får inn fra andre</a:t>
            </a:r>
          </a:p>
          <a:p>
            <a:pPr marL="0" lvl="1" indent="0">
              <a:buNone/>
            </a:pPr>
            <a:endParaRPr lang="nb-NO" dirty="0"/>
          </a:p>
          <a:p>
            <a:pPr marL="0" lvl="1" indent="0">
              <a:buNone/>
            </a:pPr>
            <a:r>
              <a:rPr lang="nb-NO" dirty="0"/>
              <a:t>Poenget; skriv opp alle navnene først, så vet dere hva dere har å plukke fra</a:t>
            </a:r>
          </a:p>
          <a:p>
            <a:endParaRPr lang="nb-NO" dirty="0"/>
          </a:p>
        </p:txBody>
      </p:sp>
      <p:pic>
        <p:nvPicPr>
          <p:cNvPr id="5" name="Bilde 4">
            <a:extLst>
              <a:ext uri="{FF2B5EF4-FFF2-40B4-BE49-F238E27FC236}">
                <a16:creationId xmlns:a16="http://schemas.microsoft.com/office/drawing/2014/main" id="{0906ED8B-7C6F-4700-BF53-EFDC4578B9C4}"/>
              </a:ext>
            </a:extLst>
          </p:cNvPr>
          <p:cNvPicPr>
            <a:picLocks noChangeAspect="1"/>
          </p:cNvPicPr>
          <p:nvPr/>
        </p:nvPicPr>
        <p:blipFill>
          <a:blip r:embed="rId3"/>
          <a:stretch>
            <a:fillRect/>
          </a:stretch>
        </p:blipFill>
        <p:spPr>
          <a:xfrm rot="602941">
            <a:off x="7612861" y="2025330"/>
            <a:ext cx="3992874" cy="2661916"/>
          </a:xfrm>
          <a:prstGeom prst="rect">
            <a:avLst/>
          </a:prstGeom>
        </p:spPr>
      </p:pic>
    </p:spTree>
    <p:extLst>
      <p:ext uri="{BB962C8B-B14F-4D97-AF65-F5344CB8AC3E}">
        <p14:creationId xmlns:p14="http://schemas.microsoft.com/office/powerpoint/2010/main" val="3947438363"/>
      </p:ext>
    </p:extLst>
  </p:cSld>
  <p:clrMapOvr>
    <a:masterClrMapping/>
  </p:clrMapOvr>
  <mc:AlternateContent xmlns:mc="http://schemas.openxmlformats.org/markup-compatibility/2006" xmlns:p14="http://schemas.microsoft.com/office/powerpoint/2010/main">
    <mc:Choice Requires="p14">
      <p:transition spd="slow" p14:dur="2000" advTm="42018"/>
    </mc:Choice>
    <mc:Fallback xmlns="">
      <p:transition spd="slow" advTm="4201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05ED7A-9F68-48F6-99F3-201AEDD8B00E}"/>
              </a:ext>
            </a:extLst>
          </p:cNvPr>
          <p:cNvSpPr>
            <a:spLocks noGrp="1"/>
          </p:cNvSpPr>
          <p:nvPr>
            <p:ph type="title"/>
          </p:nvPr>
        </p:nvSpPr>
        <p:spPr/>
        <p:txBody>
          <a:bodyPr/>
          <a:lstStyle/>
          <a:p>
            <a:r>
              <a:rPr lang="nb-NO" dirty="0"/>
              <a:t>Hvem er dere? </a:t>
            </a:r>
            <a:r>
              <a:rPr lang="nb-NO" sz="1400" dirty="0"/>
              <a:t>Vi tar en runde! </a:t>
            </a:r>
            <a:r>
              <a:rPr lang="nb-NO" dirty="0"/>
              <a:t> </a:t>
            </a:r>
          </a:p>
        </p:txBody>
      </p:sp>
      <p:sp>
        <p:nvSpPr>
          <p:cNvPr id="3" name="Plassholder for innhold 2">
            <a:extLst>
              <a:ext uri="{FF2B5EF4-FFF2-40B4-BE49-F238E27FC236}">
                <a16:creationId xmlns:a16="http://schemas.microsoft.com/office/drawing/2014/main" id="{753C4C92-9628-4A27-9346-213BF72E9B48}"/>
              </a:ext>
            </a:extLst>
          </p:cNvPr>
          <p:cNvSpPr>
            <a:spLocks noGrp="1"/>
          </p:cNvSpPr>
          <p:nvPr>
            <p:ph idx="1"/>
          </p:nvPr>
        </p:nvSpPr>
        <p:spPr/>
        <p:txBody>
          <a:bodyPr/>
          <a:lstStyle/>
          <a:p>
            <a:r>
              <a:rPr lang="nb-NO" dirty="0"/>
              <a:t>Navn, alder, jobb/studier</a:t>
            </a:r>
          </a:p>
          <a:p>
            <a:r>
              <a:rPr lang="nb-NO" dirty="0"/>
              <a:t>Lokallag </a:t>
            </a:r>
          </a:p>
          <a:p>
            <a:r>
              <a:rPr lang="nb-NO" dirty="0"/>
              <a:t>Erfaring med valgkomite</a:t>
            </a:r>
          </a:p>
          <a:p>
            <a:r>
              <a:rPr lang="nb-NO" dirty="0"/>
              <a:t>Tidligere erfaringer i bygdeungdomslaget</a:t>
            </a:r>
          </a:p>
          <a:p>
            <a:r>
              <a:rPr lang="nb-NO" dirty="0"/>
              <a:t>Spesielle ønsker om tema til diskusjon/problemstillinger?</a:t>
            </a:r>
          </a:p>
        </p:txBody>
      </p:sp>
    </p:spTree>
    <p:extLst>
      <p:ext uri="{BB962C8B-B14F-4D97-AF65-F5344CB8AC3E}">
        <p14:creationId xmlns:p14="http://schemas.microsoft.com/office/powerpoint/2010/main" val="4249627710"/>
      </p:ext>
    </p:extLst>
  </p:cSld>
  <p:clrMapOvr>
    <a:masterClrMapping/>
  </p:clrMapOvr>
  <mc:AlternateContent xmlns:mc="http://schemas.openxmlformats.org/markup-compatibility/2006" xmlns:p14="http://schemas.microsoft.com/office/powerpoint/2010/main">
    <mc:Choice Requires="p14">
      <p:transition spd="slow" p14:dur="2000" advTm="56775"/>
    </mc:Choice>
    <mc:Fallback xmlns="">
      <p:transition spd="slow" advTm="567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BC1283-9E7C-4775-B3A1-88E8A98B8580}"/>
              </a:ext>
            </a:extLst>
          </p:cNvPr>
          <p:cNvSpPr>
            <a:spLocks noGrp="1"/>
          </p:cNvSpPr>
          <p:nvPr>
            <p:ph type="title"/>
          </p:nvPr>
        </p:nvSpPr>
        <p:spPr/>
        <p:txBody>
          <a:bodyPr/>
          <a:lstStyle/>
          <a:p>
            <a:r>
              <a:rPr lang="nb-NO" dirty="0"/>
              <a:t>Hvem er de rette folka?</a:t>
            </a:r>
          </a:p>
        </p:txBody>
      </p:sp>
      <p:graphicFrame>
        <p:nvGraphicFramePr>
          <p:cNvPr id="4" name="Plassholder for innhold 3">
            <a:extLst>
              <a:ext uri="{FF2B5EF4-FFF2-40B4-BE49-F238E27FC236}">
                <a16:creationId xmlns:a16="http://schemas.microsoft.com/office/drawing/2014/main" id="{0C78E50D-62BD-47BB-8960-2A4F1DE655B5}"/>
              </a:ext>
            </a:extLst>
          </p:cNvPr>
          <p:cNvGraphicFramePr>
            <a:graphicFrameLocks noGrp="1"/>
          </p:cNvGraphicFramePr>
          <p:nvPr>
            <p:ph idx="1"/>
            <p:extLst>
              <p:ext uri="{D42A27DB-BD31-4B8C-83A1-F6EECF244321}">
                <p14:modId xmlns:p14="http://schemas.microsoft.com/office/powerpoint/2010/main" val="3250798394"/>
              </p:ext>
            </p:extLst>
          </p:nvPr>
        </p:nvGraphicFramePr>
        <p:xfrm>
          <a:off x="263236" y="1510145"/>
          <a:ext cx="11665527" cy="5056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Sylinder 4">
            <a:extLst>
              <a:ext uri="{FF2B5EF4-FFF2-40B4-BE49-F238E27FC236}">
                <a16:creationId xmlns:a16="http://schemas.microsoft.com/office/drawing/2014/main" id="{94F43B14-5628-4DEF-BF6F-FB908B639BFF}"/>
              </a:ext>
            </a:extLst>
          </p:cNvPr>
          <p:cNvSpPr txBox="1"/>
          <p:nvPr/>
        </p:nvSpPr>
        <p:spPr>
          <a:xfrm rot="1256356">
            <a:off x="8788300" y="1960950"/>
            <a:ext cx="1579418" cy="584775"/>
          </a:xfrm>
          <a:prstGeom prst="rect">
            <a:avLst/>
          </a:prstGeom>
          <a:noFill/>
        </p:spPr>
        <p:txBody>
          <a:bodyPr wrap="square" rtlCol="0">
            <a:spAutoFit/>
          </a:bodyPr>
          <a:lstStyle/>
          <a:p>
            <a:r>
              <a:rPr lang="nb-NO" sz="3200" dirty="0">
                <a:latin typeface="Brush Script MT" panose="03060802040406070304" pitchFamily="66" charset="0"/>
              </a:rPr>
              <a:t>Ole </a:t>
            </a:r>
          </a:p>
        </p:txBody>
      </p:sp>
      <p:sp>
        <p:nvSpPr>
          <p:cNvPr id="6" name="TekstSylinder 5">
            <a:extLst>
              <a:ext uri="{FF2B5EF4-FFF2-40B4-BE49-F238E27FC236}">
                <a16:creationId xmlns:a16="http://schemas.microsoft.com/office/drawing/2014/main" id="{21109386-D8A6-4830-A9FF-4E85CFB1CE0D}"/>
              </a:ext>
            </a:extLst>
          </p:cNvPr>
          <p:cNvSpPr txBox="1"/>
          <p:nvPr/>
        </p:nvSpPr>
        <p:spPr>
          <a:xfrm rot="20815690">
            <a:off x="1817608" y="2966819"/>
            <a:ext cx="1579418" cy="584775"/>
          </a:xfrm>
          <a:prstGeom prst="rect">
            <a:avLst/>
          </a:prstGeom>
          <a:noFill/>
        </p:spPr>
        <p:txBody>
          <a:bodyPr wrap="square" rtlCol="0">
            <a:spAutoFit/>
          </a:bodyPr>
          <a:lstStyle/>
          <a:p>
            <a:r>
              <a:rPr lang="nb-NO" sz="3200" dirty="0">
                <a:latin typeface="Brush Script MT" panose="03060802040406070304" pitchFamily="66" charset="0"/>
              </a:rPr>
              <a:t>Per </a:t>
            </a:r>
          </a:p>
        </p:txBody>
      </p:sp>
      <p:sp>
        <p:nvSpPr>
          <p:cNvPr id="7" name="TekstSylinder 6">
            <a:extLst>
              <a:ext uri="{FF2B5EF4-FFF2-40B4-BE49-F238E27FC236}">
                <a16:creationId xmlns:a16="http://schemas.microsoft.com/office/drawing/2014/main" id="{C53D00AF-BC22-4237-ACE3-DBD40D4EE400}"/>
              </a:ext>
            </a:extLst>
          </p:cNvPr>
          <p:cNvSpPr txBox="1"/>
          <p:nvPr/>
        </p:nvSpPr>
        <p:spPr>
          <a:xfrm rot="20005208">
            <a:off x="8304530" y="5171275"/>
            <a:ext cx="1579418" cy="584775"/>
          </a:xfrm>
          <a:prstGeom prst="rect">
            <a:avLst/>
          </a:prstGeom>
          <a:noFill/>
        </p:spPr>
        <p:txBody>
          <a:bodyPr wrap="square" rtlCol="0">
            <a:spAutoFit/>
          </a:bodyPr>
          <a:lstStyle/>
          <a:p>
            <a:r>
              <a:rPr lang="nb-NO" sz="3200" dirty="0">
                <a:latin typeface="Brush Script MT" panose="03060802040406070304" pitchFamily="66" charset="0"/>
              </a:rPr>
              <a:t>Lars </a:t>
            </a:r>
          </a:p>
        </p:txBody>
      </p:sp>
      <p:sp>
        <p:nvSpPr>
          <p:cNvPr id="8" name="TekstSylinder 7">
            <a:extLst>
              <a:ext uri="{FF2B5EF4-FFF2-40B4-BE49-F238E27FC236}">
                <a16:creationId xmlns:a16="http://schemas.microsoft.com/office/drawing/2014/main" id="{BB9FA847-E2CC-4E5E-B890-946EA48B170B}"/>
              </a:ext>
            </a:extLst>
          </p:cNvPr>
          <p:cNvSpPr txBox="1"/>
          <p:nvPr/>
        </p:nvSpPr>
        <p:spPr>
          <a:xfrm rot="20780352">
            <a:off x="9482221" y="4774182"/>
            <a:ext cx="1579418" cy="584775"/>
          </a:xfrm>
          <a:prstGeom prst="rect">
            <a:avLst/>
          </a:prstGeom>
          <a:noFill/>
        </p:spPr>
        <p:txBody>
          <a:bodyPr wrap="square" rtlCol="0">
            <a:spAutoFit/>
          </a:bodyPr>
          <a:lstStyle/>
          <a:p>
            <a:r>
              <a:rPr lang="nb-NO" sz="3200" dirty="0">
                <a:latin typeface="Brush Script MT" panose="03060802040406070304" pitchFamily="66" charset="0"/>
              </a:rPr>
              <a:t>Helga </a:t>
            </a:r>
          </a:p>
        </p:txBody>
      </p:sp>
      <p:sp>
        <p:nvSpPr>
          <p:cNvPr id="9" name="TekstSylinder 8">
            <a:extLst>
              <a:ext uri="{FF2B5EF4-FFF2-40B4-BE49-F238E27FC236}">
                <a16:creationId xmlns:a16="http://schemas.microsoft.com/office/drawing/2014/main" id="{CC71B693-67F5-4344-A3BF-B70982FE0E06}"/>
              </a:ext>
            </a:extLst>
          </p:cNvPr>
          <p:cNvSpPr txBox="1"/>
          <p:nvPr/>
        </p:nvSpPr>
        <p:spPr>
          <a:xfrm rot="1256356">
            <a:off x="8408877" y="4542441"/>
            <a:ext cx="1579418" cy="584775"/>
          </a:xfrm>
          <a:prstGeom prst="rect">
            <a:avLst/>
          </a:prstGeom>
          <a:noFill/>
        </p:spPr>
        <p:txBody>
          <a:bodyPr wrap="square" rtlCol="0">
            <a:spAutoFit/>
          </a:bodyPr>
          <a:lstStyle/>
          <a:p>
            <a:r>
              <a:rPr lang="nb-NO" sz="3200" dirty="0">
                <a:latin typeface="Brush Script MT" panose="03060802040406070304" pitchFamily="66" charset="0"/>
              </a:rPr>
              <a:t>Inga </a:t>
            </a:r>
          </a:p>
        </p:txBody>
      </p:sp>
      <p:sp>
        <p:nvSpPr>
          <p:cNvPr id="10" name="TekstSylinder 9">
            <a:extLst>
              <a:ext uri="{FF2B5EF4-FFF2-40B4-BE49-F238E27FC236}">
                <a16:creationId xmlns:a16="http://schemas.microsoft.com/office/drawing/2014/main" id="{6B28D4DD-A87C-4E6A-9234-EDCA9B065410}"/>
              </a:ext>
            </a:extLst>
          </p:cNvPr>
          <p:cNvSpPr txBox="1"/>
          <p:nvPr/>
        </p:nvSpPr>
        <p:spPr>
          <a:xfrm rot="20942164">
            <a:off x="2529188" y="4568277"/>
            <a:ext cx="1579418" cy="584775"/>
          </a:xfrm>
          <a:prstGeom prst="rect">
            <a:avLst/>
          </a:prstGeom>
          <a:noFill/>
        </p:spPr>
        <p:txBody>
          <a:bodyPr wrap="square" rtlCol="0">
            <a:spAutoFit/>
          </a:bodyPr>
          <a:lstStyle/>
          <a:p>
            <a:r>
              <a:rPr lang="nb-NO" sz="3200" dirty="0">
                <a:latin typeface="Brush Script MT" panose="03060802040406070304" pitchFamily="66" charset="0"/>
              </a:rPr>
              <a:t>Maria </a:t>
            </a:r>
          </a:p>
        </p:txBody>
      </p:sp>
      <p:sp>
        <p:nvSpPr>
          <p:cNvPr id="11" name="TekstSylinder 10">
            <a:extLst>
              <a:ext uri="{FF2B5EF4-FFF2-40B4-BE49-F238E27FC236}">
                <a16:creationId xmlns:a16="http://schemas.microsoft.com/office/drawing/2014/main" id="{2D69EBE4-E2A8-4B55-A5C5-561DE065CAC7}"/>
              </a:ext>
            </a:extLst>
          </p:cNvPr>
          <p:cNvSpPr txBox="1"/>
          <p:nvPr/>
        </p:nvSpPr>
        <p:spPr>
          <a:xfrm rot="601117">
            <a:off x="2623174" y="2852594"/>
            <a:ext cx="1579418" cy="584775"/>
          </a:xfrm>
          <a:prstGeom prst="rect">
            <a:avLst/>
          </a:prstGeom>
          <a:noFill/>
        </p:spPr>
        <p:txBody>
          <a:bodyPr wrap="square" rtlCol="0">
            <a:spAutoFit/>
          </a:bodyPr>
          <a:lstStyle/>
          <a:p>
            <a:r>
              <a:rPr lang="nb-NO" sz="3200" dirty="0">
                <a:latin typeface="Brush Script MT" panose="03060802040406070304" pitchFamily="66" charset="0"/>
              </a:rPr>
              <a:t>Louise </a:t>
            </a:r>
          </a:p>
        </p:txBody>
      </p:sp>
      <p:sp>
        <p:nvSpPr>
          <p:cNvPr id="12" name="TekstSylinder 11">
            <a:extLst>
              <a:ext uri="{FF2B5EF4-FFF2-40B4-BE49-F238E27FC236}">
                <a16:creationId xmlns:a16="http://schemas.microsoft.com/office/drawing/2014/main" id="{9A8DA495-6D6D-4F17-8671-D583393AE9A5}"/>
              </a:ext>
            </a:extLst>
          </p:cNvPr>
          <p:cNvSpPr txBox="1"/>
          <p:nvPr/>
        </p:nvSpPr>
        <p:spPr>
          <a:xfrm rot="20536268">
            <a:off x="9250926" y="2291586"/>
            <a:ext cx="1579418" cy="584775"/>
          </a:xfrm>
          <a:prstGeom prst="rect">
            <a:avLst/>
          </a:prstGeom>
          <a:noFill/>
        </p:spPr>
        <p:txBody>
          <a:bodyPr wrap="square" rtlCol="0">
            <a:spAutoFit/>
          </a:bodyPr>
          <a:lstStyle/>
          <a:p>
            <a:r>
              <a:rPr lang="nb-NO" sz="3200" dirty="0">
                <a:latin typeface="Brush Script MT" panose="03060802040406070304" pitchFamily="66" charset="0"/>
              </a:rPr>
              <a:t>Kristoffer </a:t>
            </a:r>
          </a:p>
        </p:txBody>
      </p:sp>
      <p:sp>
        <p:nvSpPr>
          <p:cNvPr id="13" name="TekstSylinder 12">
            <a:extLst>
              <a:ext uri="{FF2B5EF4-FFF2-40B4-BE49-F238E27FC236}">
                <a16:creationId xmlns:a16="http://schemas.microsoft.com/office/drawing/2014/main" id="{31250DE2-B723-47B6-9199-9E73974D7D12}"/>
              </a:ext>
            </a:extLst>
          </p:cNvPr>
          <p:cNvSpPr txBox="1"/>
          <p:nvPr/>
        </p:nvSpPr>
        <p:spPr>
          <a:xfrm rot="1256356">
            <a:off x="2023879" y="2058916"/>
            <a:ext cx="1579418" cy="584775"/>
          </a:xfrm>
          <a:prstGeom prst="rect">
            <a:avLst/>
          </a:prstGeom>
          <a:noFill/>
        </p:spPr>
        <p:txBody>
          <a:bodyPr wrap="square" rtlCol="0">
            <a:spAutoFit/>
          </a:bodyPr>
          <a:lstStyle/>
          <a:p>
            <a:r>
              <a:rPr lang="nb-NO" sz="3200" dirty="0">
                <a:latin typeface="Brush Script MT" panose="03060802040406070304" pitchFamily="66" charset="0"/>
              </a:rPr>
              <a:t>Petter </a:t>
            </a:r>
          </a:p>
        </p:txBody>
      </p:sp>
      <p:sp>
        <p:nvSpPr>
          <p:cNvPr id="14" name="TekstSylinder 13">
            <a:extLst>
              <a:ext uri="{FF2B5EF4-FFF2-40B4-BE49-F238E27FC236}">
                <a16:creationId xmlns:a16="http://schemas.microsoft.com/office/drawing/2014/main" id="{B9CA9A37-8869-4DB9-AF9B-D53A0AE95D1D}"/>
              </a:ext>
            </a:extLst>
          </p:cNvPr>
          <p:cNvSpPr txBox="1"/>
          <p:nvPr/>
        </p:nvSpPr>
        <p:spPr>
          <a:xfrm rot="1256356">
            <a:off x="1678406" y="4442924"/>
            <a:ext cx="1579418" cy="584775"/>
          </a:xfrm>
          <a:prstGeom prst="rect">
            <a:avLst/>
          </a:prstGeom>
          <a:noFill/>
        </p:spPr>
        <p:txBody>
          <a:bodyPr wrap="square" rtlCol="0">
            <a:spAutoFit/>
          </a:bodyPr>
          <a:lstStyle/>
          <a:p>
            <a:r>
              <a:rPr lang="nb-NO" sz="3200" dirty="0">
                <a:latin typeface="Brush Script MT" panose="03060802040406070304" pitchFamily="66" charset="0"/>
              </a:rPr>
              <a:t>Lisa </a:t>
            </a:r>
          </a:p>
        </p:txBody>
      </p:sp>
      <p:sp>
        <p:nvSpPr>
          <p:cNvPr id="15" name="TekstSylinder 14">
            <a:extLst>
              <a:ext uri="{FF2B5EF4-FFF2-40B4-BE49-F238E27FC236}">
                <a16:creationId xmlns:a16="http://schemas.microsoft.com/office/drawing/2014/main" id="{6B246DE6-182B-42EA-A875-2F3BE691B416}"/>
              </a:ext>
            </a:extLst>
          </p:cNvPr>
          <p:cNvSpPr txBox="1"/>
          <p:nvPr/>
        </p:nvSpPr>
        <p:spPr>
          <a:xfrm rot="289993">
            <a:off x="1841447" y="5312811"/>
            <a:ext cx="1579418" cy="584775"/>
          </a:xfrm>
          <a:prstGeom prst="rect">
            <a:avLst/>
          </a:prstGeom>
          <a:noFill/>
        </p:spPr>
        <p:txBody>
          <a:bodyPr wrap="square" rtlCol="0">
            <a:spAutoFit/>
          </a:bodyPr>
          <a:lstStyle/>
          <a:p>
            <a:r>
              <a:rPr lang="nb-NO" sz="3200" dirty="0">
                <a:latin typeface="Brush Script MT" panose="03060802040406070304" pitchFamily="66" charset="0"/>
              </a:rPr>
              <a:t>Torstein </a:t>
            </a:r>
          </a:p>
        </p:txBody>
      </p:sp>
      <p:sp>
        <p:nvSpPr>
          <p:cNvPr id="16" name="TekstSylinder 15">
            <a:extLst>
              <a:ext uri="{FF2B5EF4-FFF2-40B4-BE49-F238E27FC236}">
                <a16:creationId xmlns:a16="http://schemas.microsoft.com/office/drawing/2014/main" id="{50151FA3-1D4D-4B37-8ED7-15FD689D9641}"/>
              </a:ext>
            </a:extLst>
          </p:cNvPr>
          <p:cNvSpPr txBox="1"/>
          <p:nvPr/>
        </p:nvSpPr>
        <p:spPr>
          <a:xfrm rot="886653">
            <a:off x="8525097" y="3081218"/>
            <a:ext cx="1579418" cy="584775"/>
          </a:xfrm>
          <a:prstGeom prst="rect">
            <a:avLst/>
          </a:prstGeom>
          <a:noFill/>
        </p:spPr>
        <p:txBody>
          <a:bodyPr wrap="square" rtlCol="0">
            <a:spAutoFit/>
          </a:bodyPr>
          <a:lstStyle/>
          <a:p>
            <a:r>
              <a:rPr lang="nb-NO" sz="3200" dirty="0">
                <a:latin typeface="Brush Script MT" panose="03060802040406070304" pitchFamily="66" charset="0"/>
              </a:rPr>
              <a:t>Katrine </a:t>
            </a:r>
          </a:p>
        </p:txBody>
      </p:sp>
    </p:spTree>
    <p:extLst>
      <p:ext uri="{BB962C8B-B14F-4D97-AF65-F5344CB8AC3E}">
        <p14:creationId xmlns:p14="http://schemas.microsoft.com/office/powerpoint/2010/main" val="2056414823"/>
      </p:ext>
    </p:extLst>
  </p:cSld>
  <p:clrMapOvr>
    <a:masterClrMapping/>
  </p:clrMapOvr>
  <mc:AlternateContent xmlns:mc="http://schemas.openxmlformats.org/markup-compatibility/2006" xmlns:p14="http://schemas.microsoft.com/office/powerpoint/2010/main">
    <mc:Choice Requires="p14">
      <p:transition spd="slow" p14:dur="2000" advTm="65711"/>
    </mc:Choice>
    <mc:Fallback xmlns="">
      <p:transition spd="slow" advTm="6571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BC1283-9E7C-4775-B3A1-88E8A98B8580}"/>
              </a:ext>
            </a:extLst>
          </p:cNvPr>
          <p:cNvSpPr>
            <a:spLocks noGrp="1"/>
          </p:cNvSpPr>
          <p:nvPr>
            <p:ph type="title"/>
          </p:nvPr>
        </p:nvSpPr>
        <p:spPr/>
        <p:txBody>
          <a:bodyPr/>
          <a:lstStyle/>
          <a:p>
            <a:r>
              <a:rPr lang="nb-NO" dirty="0"/>
              <a:t>Hvem er de rette folka?</a:t>
            </a:r>
          </a:p>
        </p:txBody>
      </p:sp>
      <p:graphicFrame>
        <p:nvGraphicFramePr>
          <p:cNvPr id="4" name="Plassholder for innhold 3">
            <a:extLst>
              <a:ext uri="{FF2B5EF4-FFF2-40B4-BE49-F238E27FC236}">
                <a16:creationId xmlns:a16="http://schemas.microsoft.com/office/drawing/2014/main" id="{0C78E50D-62BD-47BB-8960-2A4F1DE655B5}"/>
              </a:ext>
            </a:extLst>
          </p:cNvPr>
          <p:cNvGraphicFramePr>
            <a:graphicFrameLocks noGrp="1"/>
          </p:cNvGraphicFramePr>
          <p:nvPr>
            <p:ph idx="1"/>
          </p:nvPr>
        </p:nvGraphicFramePr>
        <p:xfrm>
          <a:off x="263236" y="1510145"/>
          <a:ext cx="11665527" cy="5056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Sylinder 4">
            <a:extLst>
              <a:ext uri="{FF2B5EF4-FFF2-40B4-BE49-F238E27FC236}">
                <a16:creationId xmlns:a16="http://schemas.microsoft.com/office/drawing/2014/main" id="{94F43B14-5628-4DEF-BF6F-FB908B639BFF}"/>
              </a:ext>
            </a:extLst>
          </p:cNvPr>
          <p:cNvSpPr txBox="1"/>
          <p:nvPr/>
        </p:nvSpPr>
        <p:spPr>
          <a:xfrm rot="1256356">
            <a:off x="8788300" y="1960950"/>
            <a:ext cx="1579418" cy="584775"/>
          </a:xfrm>
          <a:prstGeom prst="rect">
            <a:avLst/>
          </a:prstGeom>
          <a:noFill/>
        </p:spPr>
        <p:txBody>
          <a:bodyPr wrap="square" rtlCol="0">
            <a:spAutoFit/>
          </a:bodyPr>
          <a:lstStyle/>
          <a:p>
            <a:r>
              <a:rPr lang="nb-NO" sz="3200" dirty="0">
                <a:latin typeface="Brush Script MT" panose="03060802040406070304" pitchFamily="66" charset="0"/>
              </a:rPr>
              <a:t>Petter </a:t>
            </a:r>
          </a:p>
        </p:txBody>
      </p:sp>
      <p:sp>
        <p:nvSpPr>
          <p:cNvPr id="6" name="TekstSylinder 5">
            <a:extLst>
              <a:ext uri="{FF2B5EF4-FFF2-40B4-BE49-F238E27FC236}">
                <a16:creationId xmlns:a16="http://schemas.microsoft.com/office/drawing/2014/main" id="{21109386-D8A6-4830-A9FF-4E85CFB1CE0D}"/>
              </a:ext>
            </a:extLst>
          </p:cNvPr>
          <p:cNvSpPr txBox="1"/>
          <p:nvPr/>
        </p:nvSpPr>
        <p:spPr>
          <a:xfrm rot="20815690">
            <a:off x="1817608" y="2966819"/>
            <a:ext cx="1579418" cy="584775"/>
          </a:xfrm>
          <a:prstGeom prst="rect">
            <a:avLst/>
          </a:prstGeom>
          <a:noFill/>
        </p:spPr>
        <p:txBody>
          <a:bodyPr wrap="square" rtlCol="0">
            <a:spAutoFit/>
          </a:bodyPr>
          <a:lstStyle/>
          <a:p>
            <a:r>
              <a:rPr lang="nb-NO" sz="3200" dirty="0">
                <a:latin typeface="Brush Script MT" panose="03060802040406070304" pitchFamily="66" charset="0"/>
              </a:rPr>
              <a:t>Per </a:t>
            </a:r>
          </a:p>
        </p:txBody>
      </p:sp>
      <p:sp>
        <p:nvSpPr>
          <p:cNvPr id="7" name="TekstSylinder 6">
            <a:extLst>
              <a:ext uri="{FF2B5EF4-FFF2-40B4-BE49-F238E27FC236}">
                <a16:creationId xmlns:a16="http://schemas.microsoft.com/office/drawing/2014/main" id="{C53D00AF-BC22-4237-ACE3-DBD40D4EE400}"/>
              </a:ext>
            </a:extLst>
          </p:cNvPr>
          <p:cNvSpPr txBox="1"/>
          <p:nvPr/>
        </p:nvSpPr>
        <p:spPr>
          <a:xfrm rot="20005208">
            <a:off x="8304530" y="5171275"/>
            <a:ext cx="1579418" cy="584775"/>
          </a:xfrm>
          <a:prstGeom prst="rect">
            <a:avLst/>
          </a:prstGeom>
          <a:noFill/>
        </p:spPr>
        <p:txBody>
          <a:bodyPr wrap="square" rtlCol="0">
            <a:spAutoFit/>
          </a:bodyPr>
          <a:lstStyle/>
          <a:p>
            <a:r>
              <a:rPr lang="nb-NO" sz="3200" dirty="0">
                <a:latin typeface="Brush Script MT" panose="03060802040406070304" pitchFamily="66" charset="0"/>
              </a:rPr>
              <a:t>Per </a:t>
            </a:r>
          </a:p>
        </p:txBody>
      </p:sp>
      <p:sp>
        <p:nvSpPr>
          <p:cNvPr id="8" name="TekstSylinder 7">
            <a:extLst>
              <a:ext uri="{FF2B5EF4-FFF2-40B4-BE49-F238E27FC236}">
                <a16:creationId xmlns:a16="http://schemas.microsoft.com/office/drawing/2014/main" id="{BB9FA847-E2CC-4E5E-B890-946EA48B170B}"/>
              </a:ext>
            </a:extLst>
          </p:cNvPr>
          <p:cNvSpPr txBox="1"/>
          <p:nvPr/>
        </p:nvSpPr>
        <p:spPr>
          <a:xfrm rot="20780352">
            <a:off x="9482221" y="4774182"/>
            <a:ext cx="1579418" cy="584775"/>
          </a:xfrm>
          <a:prstGeom prst="rect">
            <a:avLst/>
          </a:prstGeom>
          <a:noFill/>
        </p:spPr>
        <p:txBody>
          <a:bodyPr wrap="square" rtlCol="0">
            <a:spAutoFit/>
          </a:bodyPr>
          <a:lstStyle/>
          <a:p>
            <a:r>
              <a:rPr lang="nb-NO" sz="3200" dirty="0">
                <a:latin typeface="Brush Script MT" panose="03060802040406070304" pitchFamily="66" charset="0"/>
              </a:rPr>
              <a:t>Louise </a:t>
            </a:r>
          </a:p>
        </p:txBody>
      </p:sp>
      <p:sp>
        <p:nvSpPr>
          <p:cNvPr id="9" name="TekstSylinder 8">
            <a:extLst>
              <a:ext uri="{FF2B5EF4-FFF2-40B4-BE49-F238E27FC236}">
                <a16:creationId xmlns:a16="http://schemas.microsoft.com/office/drawing/2014/main" id="{CC71B693-67F5-4344-A3BF-B70982FE0E06}"/>
              </a:ext>
            </a:extLst>
          </p:cNvPr>
          <p:cNvSpPr txBox="1"/>
          <p:nvPr/>
        </p:nvSpPr>
        <p:spPr>
          <a:xfrm rot="1256356">
            <a:off x="8408877" y="4542441"/>
            <a:ext cx="1579418" cy="584775"/>
          </a:xfrm>
          <a:prstGeom prst="rect">
            <a:avLst/>
          </a:prstGeom>
          <a:noFill/>
        </p:spPr>
        <p:txBody>
          <a:bodyPr wrap="square" rtlCol="0">
            <a:spAutoFit/>
          </a:bodyPr>
          <a:lstStyle/>
          <a:p>
            <a:r>
              <a:rPr lang="nb-NO" sz="3200" dirty="0">
                <a:latin typeface="Brush Script MT" panose="03060802040406070304" pitchFamily="66" charset="0"/>
              </a:rPr>
              <a:t>Petter </a:t>
            </a:r>
          </a:p>
        </p:txBody>
      </p:sp>
      <p:sp>
        <p:nvSpPr>
          <p:cNvPr id="10" name="TekstSylinder 9">
            <a:extLst>
              <a:ext uri="{FF2B5EF4-FFF2-40B4-BE49-F238E27FC236}">
                <a16:creationId xmlns:a16="http://schemas.microsoft.com/office/drawing/2014/main" id="{6B28D4DD-A87C-4E6A-9234-EDCA9B065410}"/>
              </a:ext>
            </a:extLst>
          </p:cNvPr>
          <p:cNvSpPr txBox="1"/>
          <p:nvPr/>
        </p:nvSpPr>
        <p:spPr>
          <a:xfrm rot="20942164">
            <a:off x="2529188" y="4568277"/>
            <a:ext cx="1579418" cy="584775"/>
          </a:xfrm>
          <a:prstGeom prst="rect">
            <a:avLst/>
          </a:prstGeom>
          <a:noFill/>
        </p:spPr>
        <p:txBody>
          <a:bodyPr wrap="square" rtlCol="0">
            <a:spAutoFit/>
          </a:bodyPr>
          <a:lstStyle/>
          <a:p>
            <a:r>
              <a:rPr lang="nb-NO" sz="3200" dirty="0">
                <a:latin typeface="Brush Script MT" panose="03060802040406070304" pitchFamily="66" charset="0"/>
              </a:rPr>
              <a:t>Louise</a:t>
            </a:r>
          </a:p>
        </p:txBody>
      </p:sp>
      <p:sp>
        <p:nvSpPr>
          <p:cNvPr id="11" name="TekstSylinder 10">
            <a:extLst>
              <a:ext uri="{FF2B5EF4-FFF2-40B4-BE49-F238E27FC236}">
                <a16:creationId xmlns:a16="http://schemas.microsoft.com/office/drawing/2014/main" id="{2D69EBE4-E2A8-4B55-A5C5-561DE065CAC7}"/>
              </a:ext>
            </a:extLst>
          </p:cNvPr>
          <p:cNvSpPr txBox="1"/>
          <p:nvPr/>
        </p:nvSpPr>
        <p:spPr>
          <a:xfrm rot="601117">
            <a:off x="2623174" y="2852594"/>
            <a:ext cx="1579418" cy="584775"/>
          </a:xfrm>
          <a:prstGeom prst="rect">
            <a:avLst/>
          </a:prstGeom>
          <a:noFill/>
        </p:spPr>
        <p:txBody>
          <a:bodyPr wrap="square" rtlCol="0">
            <a:spAutoFit/>
          </a:bodyPr>
          <a:lstStyle/>
          <a:p>
            <a:r>
              <a:rPr lang="nb-NO" sz="3200" dirty="0">
                <a:latin typeface="Brush Script MT" panose="03060802040406070304" pitchFamily="66" charset="0"/>
              </a:rPr>
              <a:t>Louise </a:t>
            </a:r>
          </a:p>
        </p:txBody>
      </p:sp>
      <p:sp>
        <p:nvSpPr>
          <p:cNvPr id="12" name="TekstSylinder 11">
            <a:extLst>
              <a:ext uri="{FF2B5EF4-FFF2-40B4-BE49-F238E27FC236}">
                <a16:creationId xmlns:a16="http://schemas.microsoft.com/office/drawing/2014/main" id="{9A8DA495-6D6D-4F17-8671-D583393AE9A5}"/>
              </a:ext>
            </a:extLst>
          </p:cNvPr>
          <p:cNvSpPr txBox="1"/>
          <p:nvPr/>
        </p:nvSpPr>
        <p:spPr>
          <a:xfrm rot="20536268">
            <a:off x="9250926" y="2291586"/>
            <a:ext cx="1579418" cy="584775"/>
          </a:xfrm>
          <a:prstGeom prst="rect">
            <a:avLst/>
          </a:prstGeom>
          <a:noFill/>
        </p:spPr>
        <p:txBody>
          <a:bodyPr wrap="square" rtlCol="0">
            <a:spAutoFit/>
          </a:bodyPr>
          <a:lstStyle/>
          <a:p>
            <a:r>
              <a:rPr lang="nb-NO" sz="3200" dirty="0">
                <a:latin typeface="Brush Script MT" panose="03060802040406070304" pitchFamily="66" charset="0"/>
              </a:rPr>
              <a:t>Louise </a:t>
            </a:r>
          </a:p>
        </p:txBody>
      </p:sp>
      <p:sp>
        <p:nvSpPr>
          <p:cNvPr id="13" name="TekstSylinder 12">
            <a:extLst>
              <a:ext uri="{FF2B5EF4-FFF2-40B4-BE49-F238E27FC236}">
                <a16:creationId xmlns:a16="http://schemas.microsoft.com/office/drawing/2014/main" id="{31250DE2-B723-47B6-9199-9E73974D7D12}"/>
              </a:ext>
            </a:extLst>
          </p:cNvPr>
          <p:cNvSpPr txBox="1"/>
          <p:nvPr/>
        </p:nvSpPr>
        <p:spPr>
          <a:xfrm rot="1256356">
            <a:off x="2023879" y="2058916"/>
            <a:ext cx="1579418" cy="584775"/>
          </a:xfrm>
          <a:prstGeom prst="rect">
            <a:avLst/>
          </a:prstGeom>
          <a:noFill/>
        </p:spPr>
        <p:txBody>
          <a:bodyPr wrap="square" rtlCol="0">
            <a:spAutoFit/>
          </a:bodyPr>
          <a:lstStyle/>
          <a:p>
            <a:r>
              <a:rPr lang="nb-NO" sz="3200" dirty="0">
                <a:latin typeface="Brush Script MT" panose="03060802040406070304" pitchFamily="66" charset="0"/>
              </a:rPr>
              <a:t>Petter </a:t>
            </a:r>
          </a:p>
        </p:txBody>
      </p:sp>
      <p:sp>
        <p:nvSpPr>
          <p:cNvPr id="14" name="TekstSylinder 13">
            <a:extLst>
              <a:ext uri="{FF2B5EF4-FFF2-40B4-BE49-F238E27FC236}">
                <a16:creationId xmlns:a16="http://schemas.microsoft.com/office/drawing/2014/main" id="{B9CA9A37-8869-4DB9-AF9B-D53A0AE95D1D}"/>
              </a:ext>
            </a:extLst>
          </p:cNvPr>
          <p:cNvSpPr txBox="1"/>
          <p:nvPr/>
        </p:nvSpPr>
        <p:spPr>
          <a:xfrm rot="1256356">
            <a:off x="1678406" y="4442924"/>
            <a:ext cx="1579418" cy="584775"/>
          </a:xfrm>
          <a:prstGeom prst="rect">
            <a:avLst/>
          </a:prstGeom>
          <a:noFill/>
        </p:spPr>
        <p:txBody>
          <a:bodyPr wrap="square" rtlCol="0">
            <a:spAutoFit/>
          </a:bodyPr>
          <a:lstStyle/>
          <a:p>
            <a:r>
              <a:rPr lang="nb-NO" sz="3200" dirty="0">
                <a:latin typeface="Brush Script MT" panose="03060802040406070304" pitchFamily="66" charset="0"/>
              </a:rPr>
              <a:t>Petter </a:t>
            </a:r>
          </a:p>
        </p:txBody>
      </p:sp>
      <p:sp>
        <p:nvSpPr>
          <p:cNvPr id="15" name="TekstSylinder 14">
            <a:extLst>
              <a:ext uri="{FF2B5EF4-FFF2-40B4-BE49-F238E27FC236}">
                <a16:creationId xmlns:a16="http://schemas.microsoft.com/office/drawing/2014/main" id="{6B246DE6-182B-42EA-A875-2F3BE691B416}"/>
              </a:ext>
            </a:extLst>
          </p:cNvPr>
          <p:cNvSpPr txBox="1"/>
          <p:nvPr/>
        </p:nvSpPr>
        <p:spPr>
          <a:xfrm rot="289993">
            <a:off x="1841447" y="5312811"/>
            <a:ext cx="1579418" cy="584775"/>
          </a:xfrm>
          <a:prstGeom prst="rect">
            <a:avLst/>
          </a:prstGeom>
          <a:noFill/>
        </p:spPr>
        <p:txBody>
          <a:bodyPr wrap="square" rtlCol="0">
            <a:spAutoFit/>
          </a:bodyPr>
          <a:lstStyle/>
          <a:p>
            <a:r>
              <a:rPr lang="nb-NO" sz="3200" dirty="0">
                <a:latin typeface="Brush Script MT" panose="03060802040406070304" pitchFamily="66" charset="0"/>
              </a:rPr>
              <a:t>Per </a:t>
            </a:r>
          </a:p>
        </p:txBody>
      </p:sp>
      <p:sp>
        <p:nvSpPr>
          <p:cNvPr id="16" name="TekstSylinder 15">
            <a:extLst>
              <a:ext uri="{FF2B5EF4-FFF2-40B4-BE49-F238E27FC236}">
                <a16:creationId xmlns:a16="http://schemas.microsoft.com/office/drawing/2014/main" id="{50151FA3-1D4D-4B37-8ED7-15FD689D9641}"/>
              </a:ext>
            </a:extLst>
          </p:cNvPr>
          <p:cNvSpPr txBox="1"/>
          <p:nvPr/>
        </p:nvSpPr>
        <p:spPr>
          <a:xfrm rot="886653">
            <a:off x="8525097" y="3081218"/>
            <a:ext cx="1579418" cy="584775"/>
          </a:xfrm>
          <a:prstGeom prst="rect">
            <a:avLst/>
          </a:prstGeom>
          <a:noFill/>
        </p:spPr>
        <p:txBody>
          <a:bodyPr wrap="square" rtlCol="0">
            <a:spAutoFit/>
          </a:bodyPr>
          <a:lstStyle/>
          <a:p>
            <a:r>
              <a:rPr lang="nb-NO" sz="3200" dirty="0">
                <a:latin typeface="Brush Script MT" panose="03060802040406070304" pitchFamily="66" charset="0"/>
              </a:rPr>
              <a:t>Per </a:t>
            </a:r>
          </a:p>
        </p:txBody>
      </p:sp>
    </p:spTree>
    <p:extLst>
      <p:ext uri="{BB962C8B-B14F-4D97-AF65-F5344CB8AC3E}">
        <p14:creationId xmlns:p14="http://schemas.microsoft.com/office/powerpoint/2010/main" val="1555815732"/>
      </p:ext>
    </p:extLst>
  </p:cSld>
  <p:clrMapOvr>
    <a:masterClrMapping/>
  </p:clrMapOvr>
  <mc:AlternateContent xmlns:mc="http://schemas.openxmlformats.org/markup-compatibility/2006" xmlns:p14="http://schemas.microsoft.com/office/powerpoint/2010/main">
    <mc:Choice Requires="p14">
      <p:transition spd="slow" p14:dur="2000" advTm="16489"/>
    </mc:Choice>
    <mc:Fallback xmlns="">
      <p:transition spd="slow" advTm="1648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12479F-D58B-4FD4-9996-461D2E5F9A27}"/>
              </a:ext>
            </a:extLst>
          </p:cNvPr>
          <p:cNvSpPr>
            <a:spLocks noGrp="1"/>
          </p:cNvSpPr>
          <p:nvPr>
            <p:ph type="title"/>
          </p:nvPr>
        </p:nvSpPr>
        <p:spPr/>
        <p:txBody>
          <a:bodyPr/>
          <a:lstStyle/>
          <a:p>
            <a:r>
              <a:rPr lang="nb-NO" dirty="0"/>
              <a:t>Hvem er de rette folka?</a:t>
            </a:r>
          </a:p>
        </p:txBody>
      </p:sp>
      <p:sp>
        <p:nvSpPr>
          <p:cNvPr id="5" name="Plassholder for innhold 4">
            <a:extLst>
              <a:ext uri="{FF2B5EF4-FFF2-40B4-BE49-F238E27FC236}">
                <a16:creationId xmlns:a16="http://schemas.microsoft.com/office/drawing/2014/main" id="{102793BD-7C15-4786-84B5-8F474C92E2B1}"/>
              </a:ext>
            </a:extLst>
          </p:cNvPr>
          <p:cNvSpPr>
            <a:spLocks noGrp="1"/>
          </p:cNvSpPr>
          <p:nvPr>
            <p:ph idx="1"/>
          </p:nvPr>
        </p:nvSpPr>
        <p:spPr/>
        <p:txBody>
          <a:bodyPr>
            <a:normAutofit fontScale="92500" lnSpcReduction="10000"/>
          </a:bodyPr>
          <a:lstStyle/>
          <a:p>
            <a:pPr marL="0" indent="0">
              <a:buNone/>
            </a:pPr>
            <a:r>
              <a:rPr lang="nb-NO" dirty="0"/>
              <a:t>Nummer en; du må vite hva du leter etter </a:t>
            </a:r>
          </a:p>
          <a:p>
            <a:pPr marL="800100" lvl="1" indent="-342900"/>
            <a:r>
              <a:rPr lang="nb-NO" dirty="0"/>
              <a:t>Hvem kan velges? Hvilke kandidater er aktuelle?</a:t>
            </a:r>
            <a:endParaRPr lang="nb-NO" sz="1600" dirty="0"/>
          </a:p>
          <a:p>
            <a:pPr marL="800100" lvl="1" indent="-342900"/>
            <a:r>
              <a:rPr lang="nb-NO" dirty="0"/>
              <a:t>Kunnskap, omgangskrets, bakgrunn, ideologi, kjønnssammensetning</a:t>
            </a:r>
          </a:p>
          <a:p>
            <a:pPr marL="800100" lvl="1" indent="-342900"/>
            <a:r>
              <a:rPr lang="nb-NO" dirty="0"/>
              <a:t>Du trenger ingen hærfører i fredstid</a:t>
            </a:r>
            <a:endParaRPr lang="nb-NO" sz="1600" dirty="0"/>
          </a:p>
          <a:p>
            <a:pPr marL="800100" lvl="1" indent="-342900"/>
            <a:r>
              <a:rPr lang="nb-NO" dirty="0"/>
              <a:t>Team-tenking – en god sammensetning </a:t>
            </a:r>
          </a:p>
          <a:p>
            <a:pPr marL="800100" lvl="1" indent="-342900"/>
            <a:r>
              <a:rPr lang="nb-NO" dirty="0"/>
              <a:t>Uenighet om utviklingsdynamikk i en organisasjon er positivt  </a:t>
            </a:r>
          </a:p>
          <a:p>
            <a:pPr marL="914400" lvl="2" indent="0">
              <a:buNone/>
            </a:pPr>
            <a:r>
              <a:rPr lang="nb-NO" dirty="0"/>
              <a:t>…med forbehold om folkeskikk og et støynivå som ikke er forstyrrende for organisasjonen.</a:t>
            </a:r>
          </a:p>
          <a:p>
            <a:pPr marL="800100" lvl="1" indent="-342900"/>
            <a:r>
              <a:rPr lang="nb-NO" dirty="0"/>
              <a:t>Ikke robbe organisasjonen for ressurspersoner</a:t>
            </a:r>
          </a:p>
          <a:p>
            <a:pPr marL="800100" lvl="1" indent="-342900"/>
            <a:r>
              <a:rPr lang="nb-NO" dirty="0"/>
              <a:t>Referanser</a:t>
            </a:r>
          </a:p>
          <a:p>
            <a:pPr marL="0" indent="0">
              <a:buNone/>
            </a:pPr>
            <a:endParaRPr lang="nb-NO" dirty="0"/>
          </a:p>
        </p:txBody>
      </p:sp>
    </p:spTree>
    <p:extLst>
      <p:ext uri="{BB962C8B-B14F-4D97-AF65-F5344CB8AC3E}">
        <p14:creationId xmlns:p14="http://schemas.microsoft.com/office/powerpoint/2010/main" val="497809910"/>
      </p:ext>
    </p:extLst>
  </p:cSld>
  <p:clrMapOvr>
    <a:masterClrMapping/>
  </p:clrMapOvr>
  <mc:AlternateContent xmlns:mc="http://schemas.openxmlformats.org/markup-compatibility/2006" xmlns:p14="http://schemas.microsoft.com/office/powerpoint/2010/main">
    <mc:Choice Requires="p14">
      <p:transition spd="slow" p14:dur="2000" advTm="172394"/>
    </mc:Choice>
    <mc:Fallback xmlns="">
      <p:transition spd="slow" advTm="17239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12479F-D58B-4FD4-9996-461D2E5F9A27}"/>
              </a:ext>
            </a:extLst>
          </p:cNvPr>
          <p:cNvSpPr>
            <a:spLocks noGrp="1"/>
          </p:cNvSpPr>
          <p:nvPr>
            <p:ph type="title"/>
          </p:nvPr>
        </p:nvSpPr>
        <p:spPr/>
        <p:txBody>
          <a:bodyPr/>
          <a:lstStyle/>
          <a:p>
            <a:r>
              <a:rPr lang="nb-NO" dirty="0"/>
              <a:t>Innsnevringsprosessen</a:t>
            </a:r>
          </a:p>
        </p:txBody>
      </p:sp>
      <p:sp>
        <p:nvSpPr>
          <p:cNvPr id="5" name="Plassholder for innhold 4">
            <a:extLst>
              <a:ext uri="{FF2B5EF4-FFF2-40B4-BE49-F238E27FC236}">
                <a16:creationId xmlns:a16="http://schemas.microsoft.com/office/drawing/2014/main" id="{102793BD-7C15-4786-84B5-8F474C92E2B1}"/>
              </a:ext>
            </a:extLst>
          </p:cNvPr>
          <p:cNvSpPr>
            <a:spLocks noGrp="1"/>
          </p:cNvSpPr>
          <p:nvPr>
            <p:ph idx="1"/>
          </p:nvPr>
        </p:nvSpPr>
        <p:spPr>
          <a:xfrm>
            <a:off x="838200" y="1969258"/>
            <a:ext cx="10515600" cy="3507413"/>
          </a:xfrm>
        </p:spPr>
        <p:txBody>
          <a:bodyPr>
            <a:normAutofit fontScale="92500" lnSpcReduction="10000"/>
          </a:bodyPr>
          <a:lstStyle/>
          <a:p>
            <a:pPr marL="800100" lvl="1" indent="-342900"/>
            <a:r>
              <a:rPr lang="nb-NO" dirty="0"/>
              <a:t>Lag en liste over aktuelle kandidater til de ulike vervene</a:t>
            </a:r>
          </a:p>
          <a:p>
            <a:pPr marL="800100" lvl="1" indent="-342900"/>
            <a:r>
              <a:rPr lang="nb-NO" dirty="0"/>
              <a:t>Begynn å spørre fra toppen av listen (start med leder)</a:t>
            </a:r>
          </a:p>
          <a:p>
            <a:pPr marL="800100" lvl="1" indent="-342900"/>
            <a:r>
              <a:rPr lang="nb-NO" dirty="0"/>
              <a:t>Valgkomiteleder har regien på hvem som spørres når, slik at prosessen blir ryddig</a:t>
            </a:r>
          </a:p>
          <a:p>
            <a:pPr marL="800100" lvl="1" indent="-342900"/>
            <a:r>
              <a:rPr lang="nb-NO" dirty="0"/>
              <a:t>Jobb dere nedover lista en etter en.</a:t>
            </a:r>
          </a:p>
          <a:p>
            <a:pPr marL="1200150" lvl="2" indent="-285750"/>
            <a:r>
              <a:rPr lang="nb-NO" sz="1600" dirty="0"/>
              <a:t>Kandidaten kan gjerne få tenke seg om et par dager, men gjerne ikke mer enn 2-3 dager</a:t>
            </a:r>
          </a:p>
          <a:p>
            <a:pPr marL="800100" lvl="1" indent="-342900"/>
            <a:r>
              <a:rPr lang="nb-NO" dirty="0"/>
              <a:t>Dersom noen takker ja: </a:t>
            </a:r>
          </a:p>
          <a:p>
            <a:pPr marL="1200150" lvl="2" indent="-285750"/>
            <a:r>
              <a:rPr lang="nb-NO" sz="1600" dirty="0"/>
              <a:t>Takk på vegne av organisasjonen, forklar prosessen videre (når skjer hva, årsmøte, konstituerende styremøte mm.) </a:t>
            </a:r>
          </a:p>
          <a:p>
            <a:pPr marL="1200150" lvl="2" indent="-285750"/>
            <a:r>
              <a:rPr lang="nb-NO" sz="1600" dirty="0"/>
              <a:t>Be vedkommende sende over en kort presentasjon av seg selv til valgkomiteens innstilling på årsmøte</a:t>
            </a:r>
          </a:p>
          <a:p>
            <a:pPr marL="800100" lvl="1" indent="-342900"/>
            <a:r>
              <a:rPr lang="nb-NO" dirty="0"/>
              <a:t>Dersom noen takker nei:</a:t>
            </a:r>
          </a:p>
          <a:p>
            <a:pPr marL="1200150" lvl="2" indent="-285750"/>
            <a:r>
              <a:rPr lang="nb-NO" sz="1600" dirty="0"/>
              <a:t>Valgkomiteen må alltid ha en plan for dette. Liste med aktuelle kandidater.</a:t>
            </a:r>
          </a:p>
          <a:p>
            <a:pPr marL="1200150" lvl="2" indent="-285750"/>
            <a:r>
              <a:rPr lang="nb-NO" sz="1600" dirty="0"/>
              <a:t>Ha respekt for de som takker nei</a:t>
            </a:r>
          </a:p>
          <a:p>
            <a:pPr marL="0" indent="0">
              <a:buNone/>
            </a:pPr>
            <a:endParaRPr lang="nb-NO" dirty="0"/>
          </a:p>
        </p:txBody>
      </p:sp>
    </p:spTree>
    <p:extLst>
      <p:ext uri="{BB962C8B-B14F-4D97-AF65-F5344CB8AC3E}">
        <p14:creationId xmlns:p14="http://schemas.microsoft.com/office/powerpoint/2010/main" val="1434123239"/>
      </p:ext>
    </p:extLst>
  </p:cSld>
  <p:clrMapOvr>
    <a:masterClrMapping/>
  </p:clrMapOvr>
  <mc:AlternateContent xmlns:mc="http://schemas.openxmlformats.org/markup-compatibility/2006" xmlns:p14="http://schemas.microsoft.com/office/powerpoint/2010/main">
    <mc:Choice Requires="p14">
      <p:transition spd="slow" p14:dur="2000" advTm="1035"/>
    </mc:Choice>
    <mc:Fallback xmlns="">
      <p:transition spd="slow" advTm="103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12479F-D58B-4FD4-9996-461D2E5F9A27}"/>
              </a:ext>
            </a:extLst>
          </p:cNvPr>
          <p:cNvSpPr>
            <a:spLocks noGrp="1"/>
          </p:cNvSpPr>
          <p:nvPr>
            <p:ph type="title"/>
          </p:nvPr>
        </p:nvSpPr>
        <p:spPr/>
        <p:txBody>
          <a:bodyPr/>
          <a:lstStyle/>
          <a:p>
            <a:r>
              <a:rPr lang="nb-NO" dirty="0"/>
              <a:t>Du vet hvem du vil ha</a:t>
            </a:r>
            <a:br>
              <a:rPr lang="nb-NO" dirty="0"/>
            </a:br>
            <a:r>
              <a:rPr lang="nb-NO" dirty="0"/>
              <a:t>…men hvordan få dem til å si ja?</a:t>
            </a:r>
          </a:p>
        </p:txBody>
      </p:sp>
      <p:sp>
        <p:nvSpPr>
          <p:cNvPr id="5" name="Plassholder for innhold 4">
            <a:extLst>
              <a:ext uri="{FF2B5EF4-FFF2-40B4-BE49-F238E27FC236}">
                <a16:creationId xmlns:a16="http://schemas.microsoft.com/office/drawing/2014/main" id="{102793BD-7C15-4786-84B5-8F474C92E2B1}"/>
              </a:ext>
            </a:extLst>
          </p:cNvPr>
          <p:cNvSpPr>
            <a:spLocks noGrp="1"/>
          </p:cNvSpPr>
          <p:nvPr>
            <p:ph idx="1"/>
          </p:nvPr>
        </p:nvSpPr>
        <p:spPr>
          <a:xfrm>
            <a:off x="838200" y="1741886"/>
            <a:ext cx="11353800" cy="3549962"/>
          </a:xfrm>
        </p:spPr>
        <p:txBody>
          <a:bodyPr>
            <a:normAutofit fontScale="77500" lnSpcReduction="20000"/>
          </a:bodyPr>
          <a:lstStyle/>
          <a:p>
            <a:pPr marL="800100" lvl="1" indent="-342900"/>
            <a:r>
              <a:rPr lang="nb-NO" dirty="0"/>
              <a:t>Timing – ring på et gunstig tidspunkt</a:t>
            </a:r>
          </a:p>
          <a:p>
            <a:pPr marL="800100" lvl="1" indent="-342900"/>
            <a:r>
              <a:rPr lang="nb-NO" dirty="0"/>
              <a:t>Ha forberedt hva du skal si - og hvordan</a:t>
            </a:r>
          </a:p>
          <a:p>
            <a:pPr marL="800100" lvl="1" indent="-342900"/>
            <a:r>
              <a:rPr lang="nb-NO" dirty="0"/>
              <a:t>Fortell alltid sannheten om hva et tillitsverv innebærer</a:t>
            </a:r>
          </a:p>
          <a:p>
            <a:pPr marL="1200150" lvl="2" indent="-285750"/>
            <a:r>
              <a:rPr lang="nb-NO" sz="1900" dirty="0"/>
              <a:t>Å kunne si noe om tidsbruk, antall møter etc., samt hva vervet går ut på </a:t>
            </a:r>
          </a:p>
          <a:p>
            <a:pPr marL="1200150" lvl="2" indent="-285750"/>
            <a:r>
              <a:rPr lang="nb-NO" sz="1900" dirty="0"/>
              <a:t>Viktig for å være sikker på at personen er innebefattet med hva vervet går ut på og er innstilt på arbeidsmengden</a:t>
            </a:r>
          </a:p>
          <a:p>
            <a:pPr marL="800100" lvl="1" indent="-342900"/>
            <a:r>
              <a:rPr lang="nb-NO" dirty="0"/>
              <a:t>Forklar hvorfor dere har sett dere ut akkurat denne personen</a:t>
            </a:r>
            <a:endParaRPr lang="nb-NO" sz="2000" dirty="0"/>
          </a:p>
          <a:p>
            <a:pPr marL="1257300" lvl="2" indent="-342900"/>
            <a:r>
              <a:rPr lang="nb-NO" sz="1900" dirty="0"/>
              <a:t>«Vi leter etter…» «…derfor ringer jeg deg…»</a:t>
            </a:r>
          </a:p>
          <a:p>
            <a:pPr marL="800100" lvl="1" indent="-342900"/>
            <a:r>
              <a:rPr lang="nb-NO" dirty="0"/>
              <a:t>Trekk frem fordelene og markedsfør organisasjonen på en god måte</a:t>
            </a:r>
          </a:p>
          <a:p>
            <a:pPr marL="1257300" lvl="2" indent="-342900"/>
            <a:r>
              <a:rPr lang="nb-NO" sz="1900" dirty="0"/>
              <a:t>Lærerikt, interessant,  gir fordeler videre,  spennende utfordringer osv.</a:t>
            </a:r>
          </a:p>
          <a:p>
            <a:pPr marL="800100" lvl="1" indent="-342900"/>
            <a:r>
              <a:rPr lang="nb-NO" dirty="0"/>
              <a:t>Forskjellige folk trenger forskjellige argumenter for å si ja </a:t>
            </a:r>
          </a:p>
          <a:p>
            <a:pPr marL="1257300" lvl="2" indent="-342900"/>
            <a:r>
              <a:rPr lang="nb-NO" sz="1900" dirty="0"/>
              <a:t>Det er en kunst å få folk engasjert til å ta et verv.</a:t>
            </a:r>
          </a:p>
          <a:p>
            <a:pPr marL="800100" lvl="1" indent="-342900"/>
            <a:r>
              <a:rPr lang="nb-NO" dirty="0"/>
              <a:t>Tenkepause er lov, men ikke la den bli for lang</a:t>
            </a:r>
          </a:p>
          <a:p>
            <a:pPr marL="1257300" lvl="2" indent="-342900"/>
            <a:r>
              <a:rPr lang="nb-NO" dirty="0"/>
              <a:t>Tips de gjerne om å ringe personer som har hatt samme verv tidligere</a:t>
            </a:r>
          </a:p>
          <a:p>
            <a:pPr marL="800100" lvl="1" indent="-342900"/>
            <a:r>
              <a:rPr lang="nb-NO" dirty="0"/>
              <a:t>Begge skal sitte igjen med en god følelse etterpå - uansett svar</a:t>
            </a:r>
          </a:p>
          <a:p>
            <a:pPr marL="0" indent="0">
              <a:buNone/>
            </a:pPr>
            <a:endParaRPr lang="nb-NO" dirty="0"/>
          </a:p>
        </p:txBody>
      </p:sp>
    </p:spTree>
    <p:extLst>
      <p:ext uri="{BB962C8B-B14F-4D97-AF65-F5344CB8AC3E}">
        <p14:creationId xmlns:p14="http://schemas.microsoft.com/office/powerpoint/2010/main" val="514784913"/>
      </p:ext>
    </p:extLst>
  </p:cSld>
  <p:clrMapOvr>
    <a:masterClrMapping/>
  </p:clrMapOvr>
  <mc:AlternateContent xmlns:mc="http://schemas.openxmlformats.org/markup-compatibility/2006" xmlns:p14="http://schemas.microsoft.com/office/powerpoint/2010/main">
    <mc:Choice Requires="p14">
      <p:transition spd="slow" p14:dur="2000" advTm="268"/>
    </mc:Choice>
    <mc:Fallback xmlns="">
      <p:transition spd="slow" advTm="26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12479F-D58B-4FD4-9996-461D2E5F9A27}"/>
              </a:ext>
            </a:extLst>
          </p:cNvPr>
          <p:cNvSpPr>
            <a:spLocks noGrp="1"/>
          </p:cNvSpPr>
          <p:nvPr>
            <p:ph type="title"/>
          </p:nvPr>
        </p:nvSpPr>
        <p:spPr/>
        <p:txBody>
          <a:bodyPr/>
          <a:lstStyle/>
          <a:p>
            <a:r>
              <a:rPr lang="nb-NO" dirty="0"/>
              <a:t>Du vet hvem du vil ha</a:t>
            </a:r>
            <a:br>
              <a:rPr lang="nb-NO" dirty="0"/>
            </a:br>
            <a:r>
              <a:rPr lang="nb-NO" dirty="0"/>
              <a:t>…men hvordan få dem til å si ja?</a:t>
            </a:r>
          </a:p>
        </p:txBody>
      </p:sp>
      <p:sp>
        <p:nvSpPr>
          <p:cNvPr id="5" name="Plassholder for innhold 4">
            <a:extLst>
              <a:ext uri="{FF2B5EF4-FFF2-40B4-BE49-F238E27FC236}">
                <a16:creationId xmlns:a16="http://schemas.microsoft.com/office/drawing/2014/main" id="{102793BD-7C15-4786-84B5-8F474C92E2B1}"/>
              </a:ext>
            </a:extLst>
          </p:cNvPr>
          <p:cNvSpPr>
            <a:spLocks noGrp="1"/>
          </p:cNvSpPr>
          <p:nvPr>
            <p:ph idx="1"/>
          </p:nvPr>
        </p:nvSpPr>
        <p:spPr>
          <a:xfrm>
            <a:off x="838200" y="1741886"/>
            <a:ext cx="11353800" cy="3549962"/>
          </a:xfrm>
        </p:spPr>
        <p:txBody>
          <a:bodyPr>
            <a:normAutofit fontScale="77500" lnSpcReduction="20000"/>
          </a:bodyPr>
          <a:lstStyle/>
          <a:p>
            <a:pPr marL="800100" lvl="1" indent="-342900"/>
            <a:r>
              <a:rPr lang="nb-NO" dirty="0"/>
              <a:t>Timing – ring på et gunstig tidspunkt</a:t>
            </a:r>
          </a:p>
          <a:p>
            <a:pPr marL="800100" lvl="1" indent="-342900"/>
            <a:r>
              <a:rPr lang="nb-NO" dirty="0"/>
              <a:t>Ha forberedt hva du skal si - og hvordan</a:t>
            </a:r>
          </a:p>
          <a:p>
            <a:pPr marL="800100" lvl="1" indent="-342900"/>
            <a:r>
              <a:rPr lang="nb-NO" dirty="0"/>
              <a:t>Fortell alltid sannheten om hva et tillitsverv innebærer</a:t>
            </a:r>
          </a:p>
          <a:p>
            <a:pPr marL="1200150" lvl="2" indent="-285750"/>
            <a:r>
              <a:rPr lang="nb-NO" sz="1900" dirty="0"/>
              <a:t>Å kunne si noe om tidsbruk, antall møter etc., samt hva vervet går ut på </a:t>
            </a:r>
          </a:p>
          <a:p>
            <a:pPr marL="1200150" lvl="2" indent="-285750"/>
            <a:r>
              <a:rPr lang="nb-NO" sz="1900" dirty="0"/>
              <a:t>Viktig for å være sikker på at personen er innebefattet med hva vervet går ut på og er innstilt på arbeidsmengden</a:t>
            </a:r>
          </a:p>
          <a:p>
            <a:pPr marL="800100" lvl="1" indent="-342900"/>
            <a:r>
              <a:rPr lang="nb-NO" dirty="0"/>
              <a:t>Forklar hvorfor dere har sett dere ut akkurat denne personen</a:t>
            </a:r>
            <a:endParaRPr lang="nb-NO" sz="2000" dirty="0"/>
          </a:p>
          <a:p>
            <a:pPr marL="1257300" lvl="2" indent="-342900"/>
            <a:r>
              <a:rPr lang="nb-NO" sz="1900" dirty="0"/>
              <a:t>«Vi leter etter…» «…derfor ringer jeg deg…»</a:t>
            </a:r>
          </a:p>
          <a:p>
            <a:pPr marL="800100" lvl="1" indent="-342900"/>
            <a:r>
              <a:rPr lang="nb-NO" dirty="0"/>
              <a:t>Trekk frem fordelene og markedsfør organisasjonen på en god måte</a:t>
            </a:r>
          </a:p>
          <a:p>
            <a:pPr marL="1257300" lvl="2" indent="-342900"/>
            <a:r>
              <a:rPr lang="nb-NO" sz="1900" dirty="0"/>
              <a:t>Lærerikt, interessant,  gir fordeler videre,  spennende utfordringer osv.</a:t>
            </a:r>
          </a:p>
          <a:p>
            <a:pPr marL="800100" lvl="1" indent="-342900"/>
            <a:r>
              <a:rPr lang="nb-NO" dirty="0"/>
              <a:t>Forskjellige folk trenger forskjellige argumenter for å si ja </a:t>
            </a:r>
          </a:p>
          <a:p>
            <a:pPr marL="1257300" lvl="2" indent="-342900"/>
            <a:r>
              <a:rPr lang="nb-NO" sz="1900" dirty="0"/>
              <a:t>Det er en kunst å få folk engasjert til å ta et verv.</a:t>
            </a:r>
          </a:p>
          <a:p>
            <a:pPr marL="800100" lvl="1" indent="-342900"/>
            <a:r>
              <a:rPr lang="nb-NO" dirty="0"/>
              <a:t>Tenkepause er lov, men ikke la den bli for lang</a:t>
            </a:r>
          </a:p>
          <a:p>
            <a:pPr marL="1257300" lvl="2" indent="-342900"/>
            <a:r>
              <a:rPr lang="nb-NO" dirty="0"/>
              <a:t>Tips de gjerne om å ringe personer som har hatt samme verv tidligere</a:t>
            </a:r>
          </a:p>
          <a:p>
            <a:pPr marL="800100" lvl="1" indent="-342900"/>
            <a:r>
              <a:rPr lang="nb-NO" dirty="0"/>
              <a:t>Begge skal sitte igjen med en god følelse etterpå - uansett svar</a:t>
            </a:r>
          </a:p>
          <a:p>
            <a:pPr marL="0" indent="0">
              <a:buNone/>
            </a:pPr>
            <a:endParaRPr lang="nb-NO" dirty="0"/>
          </a:p>
        </p:txBody>
      </p:sp>
      <p:sp>
        <p:nvSpPr>
          <p:cNvPr id="3" name="TekstSylinder 2">
            <a:extLst>
              <a:ext uri="{FF2B5EF4-FFF2-40B4-BE49-F238E27FC236}">
                <a16:creationId xmlns:a16="http://schemas.microsoft.com/office/drawing/2014/main" id="{732E54F7-5DBD-4657-95CB-AF3CF4725E91}"/>
              </a:ext>
            </a:extLst>
          </p:cNvPr>
          <p:cNvSpPr txBox="1"/>
          <p:nvPr/>
        </p:nvSpPr>
        <p:spPr>
          <a:xfrm rot="20006728">
            <a:off x="1420239" y="2791180"/>
            <a:ext cx="6488348" cy="923330"/>
          </a:xfrm>
          <a:prstGeom prst="rect">
            <a:avLst/>
          </a:prstGeom>
          <a:noFill/>
        </p:spPr>
        <p:txBody>
          <a:bodyPr wrap="square" rtlCol="0">
            <a:spAutoFit/>
          </a:bodyPr>
          <a:lstStyle/>
          <a:p>
            <a:r>
              <a:rPr lang="nb-NO" sz="5400" dirty="0">
                <a:solidFill>
                  <a:schemeClr val="accent1">
                    <a:lumMod val="50000"/>
                  </a:schemeClr>
                </a:solidFill>
                <a:latin typeface="Source Sans Pro Black" panose="020B0803030403020204" pitchFamily="34" charset="0"/>
                <a:ea typeface="Source Sans Pro Black" panose="020B0803030403020204" pitchFamily="34" charset="0"/>
              </a:rPr>
              <a:t>Den gode samtalen</a:t>
            </a:r>
          </a:p>
        </p:txBody>
      </p:sp>
      <p:pic>
        <p:nvPicPr>
          <p:cNvPr id="8" name="Bilde 7">
            <a:extLst>
              <a:ext uri="{FF2B5EF4-FFF2-40B4-BE49-F238E27FC236}">
                <a16:creationId xmlns:a16="http://schemas.microsoft.com/office/drawing/2014/main" id="{1E488870-B016-4468-BBFE-24E87A96EC9B}"/>
              </a:ext>
            </a:extLst>
          </p:cNvPr>
          <p:cNvPicPr>
            <a:picLocks noChangeAspect="1"/>
          </p:cNvPicPr>
          <p:nvPr/>
        </p:nvPicPr>
        <p:blipFill>
          <a:blip r:embed="rId2">
            <a:duotone>
              <a:schemeClr val="bg2">
                <a:shade val="45000"/>
                <a:satMod val="135000"/>
              </a:schemeClr>
              <a:prstClr val="white"/>
            </a:duotone>
          </a:blip>
          <a:stretch>
            <a:fillRect/>
          </a:stretch>
        </p:blipFill>
        <p:spPr>
          <a:xfrm>
            <a:off x="9406467" y="0"/>
            <a:ext cx="2785533" cy="1566152"/>
          </a:xfrm>
          <a:prstGeom prst="rect">
            <a:avLst/>
          </a:prstGeom>
        </p:spPr>
      </p:pic>
    </p:spTree>
    <p:extLst>
      <p:ext uri="{BB962C8B-B14F-4D97-AF65-F5344CB8AC3E}">
        <p14:creationId xmlns:p14="http://schemas.microsoft.com/office/powerpoint/2010/main" val="1443898158"/>
      </p:ext>
    </p:extLst>
  </p:cSld>
  <p:clrMapOvr>
    <a:masterClrMapping/>
  </p:clrMapOvr>
  <mc:AlternateContent xmlns:mc="http://schemas.openxmlformats.org/markup-compatibility/2006" xmlns:p14="http://schemas.microsoft.com/office/powerpoint/2010/main">
    <mc:Choice Requires="p14">
      <p:transition spd="slow" p14:dur="2000" advTm="318"/>
    </mc:Choice>
    <mc:Fallback xmlns="">
      <p:transition spd="slow" advTm="31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366E27-C3C4-4102-A35D-20D2467EB710}"/>
              </a:ext>
            </a:extLst>
          </p:cNvPr>
          <p:cNvSpPr>
            <a:spLocks noGrp="1"/>
          </p:cNvSpPr>
          <p:nvPr>
            <p:ph type="title"/>
          </p:nvPr>
        </p:nvSpPr>
        <p:spPr>
          <a:xfrm>
            <a:off x="1400783" y="2308013"/>
            <a:ext cx="9081581" cy="1151449"/>
          </a:xfrm>
        </p:spPr>
        <p:txBody>
          <a:bodyPr>
            <a:normAutofit/>
          </a:bodyPr>
          <a:lstStyle/>
          <a:p>
            <a:r>
              <a:rPr lang="nb-NO" dirty="0"/>
              <a:t>Andre momenter</a:t>
            </a:r>
          </a:p>
        </p:txBody>
      </p:sp>
    </p:spTree>
    <p:extLst>
      <p:ext uri="{BB962C8B-B14F-4D97-AF65-F5344CB8AC3E}">
        <p14:creationId xmlns:p14="http://schemas.microsoft.com/office/powerpoint/2010/main" val="2179043810"/>
      </p:ext>
    </p:extLst>
  </p:cSld>
  <p:clrMapOvr>
    <a:masterClrMapping/>
  </p:clrMapOvr>
  <mc:AlternateContent xmlns:mc="http://schemas.openxmlformats.org/markup-compatibility/2006" xmlns:p14="http://schemas.microsoft.com/office/powerpoint/2010/main">
    <mc:Choice Requires="p14">
      <p:transition spd="slow" p14:dur="2000" advTm="632"/>
    </mc:Choice>
    <mc:Fallback xmlns="">
      <p:transition spd="slow" advTm="63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9AEBEE-6F1B-40C3-88B6-0D1929991D7C}"/>
              </a:ext>
            </a:extLst>
          </p:cNvPr>
          <p:cNvSpPr>
            <a:spLocks noGrp="1"/>
          </p:cNvSpPr>
          <p:nvPr>
            <p:ph type="title"/>
          </p:nvPr>
        </p:nvSpPr>
        <p:spPr/>
        <p:txBody>
          <a:bodyPr/>
          <a:lstStyle/>
          <a:p>
            <a:pPr algn="l"/>
            <a:r>
              <a:rPr lang="nb-NO" dirty="0"/>
              <a:t>Vær modig!</a:t>
            </a:r>
          </a:p>
        </p:txBody>
      </p:sp>
      <p:sp>
        <p:nvSpPr>
          <p:cNvPr id="3" name="Undertittel 2">
            <a:extLst>
              <a:ext uri="{FF2B5EF4-FFF2-40B4-BE49-F238E27FC236}">
                <a16:creationId xmlns:a16="http://schemas.microsoft.com/office/drawing/2014/main" id="{DCF6CBE9-E533-447D-874B-48F4CD8B100A}"/>
              </a:ext>
            </a:extLst>
          </p:cNvPr>
          <p:cNvSpPr>
            <a:spLocks noGrp="1"/>
          </p:cNvSpPr>
          <p:nvPr>
            <p:ph idx="1"/>
          </p:nvPr>
        </p:nvSpPr>
        <p:spPr>
          <a:xfrm>
            <a:off x="5554639" y="2026694"/>
            <a:ext cx="5909480" cy="3089421"/>
          </a:xfrm>
        </p:spPr>
        <p:txBody>
          <a:bodyPr>
            <a:normAutofit fontScale="92500" lnSpcReduction="20000"/>
          </a:bodyPr>
          <a:lstStyle/>
          <a:p>
            <a:pPr marL="800100" lvl="1" indent="-342900" algn="l">
              <a:buFont typeface="Arial" panose="020B0604020202020204" pitchFamily="34" charset="0"/>
              <a:buChar char="•"/>
            </a:pPr>
            <a:r>
              <a:rPr lang="nb-NO" dirty="0">
                <a:ea typeface="Source Sans Pro" panose="020B0503030403020204" pitchFamily="34" charset="0"/>
              </a:rPr>
              <a:t>En godt gjennomført valgkomitejobb </a:t>
            </a:r>
            <a:r>
              <a:rPr lang="nb-NO" dirty="0">
                <a:ea typeface="Source Sans Pro" panose="020B0503030403020204" pitchFamily="34" charset="0"/>
                <a:sym typeface="Wingdings" panose="05000000000000000000" pitchFamily="2" charset="2"/>
              </a:rPr>
              <a:t> organisasjonen blir gjennomsiktig</a:t>
            </a:r>
            <a:endParaRPr lang="nb-NO" sz="2000" dirty="0">
              <a:ea typeface="Source Sans Pro" panose="020B0503030403020204" pitchFamily="34" charset="0"/>
              <a:sym typeface="Wingdings" panose="05000000000000000000" pitchFamily="2" charset="2"/>
            </a:endParaRPr>
          </a:p>
          <a:p>
            <a:pPr marL="1257300" lvl="2" indent="-342900"/>
            <a:r>
              <a:rPr lang="nb-NO" sz="1900" dirty="0">
                <a:ea typeface="Source Sans Pro" panose="020B0503030403020204" pitchFamily="34" charset="0"/>
              </a:rPr>
              <a:t>Gir muligheter og utfordringer</a:t>
            </a:r>
          </a:p>
          <a:p>
            <a:pPr marL="800100" lvl="1" indent="-342900" algn="l">
              <a:buFont typeface="Arial" panose="020B0604020202020204" pitchFamily="34" charset="0"/>
              <a:buChar char="•"/>
            </a:pPr>
            <a:r>
              <a:rPr lang="nb-NO" dirty="0">
                <a:ea typeface="Source Sans Pro" panose="020B0503030403020204" pitchFamily="34" charset="0"/>
              </a:rPr>
              <a:t>Vær modig!</a:t>
            </a:r>
          </a:p>
          <a:p>
            <a:pPr marL="1200150" lvl="2" indent="-285750" algn="l">
              <a:buFont typeface="Arial" panose="020B0604020202020204" pitchFamily="34" charset="0"/>
              <a:buChar char="•"/>
            </a:pPr>
            <a:r>
              <a:rPr lang="nb-NO" sz="1900" dirty="0">
                <a:ea typeface="Source Sans Pro" panose="020B0503030403020204" pitchFamily="34" charset="0"/>
              </a:rPr>
              <a:t>Der vedkommende ikke har gjort en god jobb skal han eller hun ikke belønnes med gjenvalg</a:t>
            </a:r>
          </a:p>
          <a:p>
            <a:pPr marL="800100" lvl="1" indent="-342900" algn="l">
              <a:buFont typeface="Arial" panose="020B0604020202020204" pitchFamily="34" charset="0"/>
              <a:buChar char="•"/>
            </a:pPr>
            <a:r>
              <a:rPr lang="nb-NO" dirty="0">
                <a:ea typeface="Source Sans Pro" panose="020B0503030403020204" pitchFamily="34" charset="0"/>
              </a:rPr>
              <a:t>Vær modig!</a:t>
            </a:r>
          </a:p>
          <a:p>
            <a:pPr marL="1200150" lvl="2" indent="-285750" algn="l">
              <a:buFont typeface="Arial" panose="020B0604020202020204" pitchFamily="34" charset="0"/>
              <a:buChar char="•"/>
            </a:pPr>
            <a:r>
              <a:rPr lang="nb-NO" sz="1900" dirty="0">
                <a:ea typeface="Source Sans Pro" panose="020B0503030403020204" pitchFamily="34" charset="0"/>
              </a:rPr>
              <a:t>Tør å gjøre utradisjonelle valg der dere mener at det er riktig</a:t>
            </a:r>
          </a:p>
          <a:p>
            <a:pPr marL="800100" lvl="1" indent="-342900" algn="l">
              <a:buFont typeface="Arial" panose="020B0604020202020204" pitchFamily="34" charset="0"/>
              <a:buChar char="•"/>
            </a:pPr>
            <a:r>
              <a:rPr lang="nb-NO" dirty="0">
                <a:ea typeface="Source Sans Pro" panose="020B0503030403020204" pitchFamily="34" charset="0"/>
              </a:rPr>
              <a:t>Skill mellom valgkomitejobben og deg som privatperson</a:t>
            </a:r>
          </a:p>
          <a:p>
            <a:pPr marL="342900" indent="-342900" algn="l">
              <a:buFont typeface="Arial" panose="020B0604020202020204" pitchFamily="34" charset="0"/>
              <a:buChar char="•"/>
            </a:pPr>
            <a:endParaRPr lang="nb-NO" dirty="0"/>
          </a:p>
        </p:txBody>
      </p:sp>
      <p:pic>
        <p:nvPicPr>
          <p:cNvPr id="5" name="Bilde 4">
            <a:extLst>
              <a:ext uri="{FF2B5EF4-FFF2-40B4-BE49-F238E27FC236}">
                <a16:creationId xmlns:a16="http://schemas.microsoft.com/office/drawing/2014/main" id="{8D14E8C2-4B69-46EF-B756-ECD8D24782C1}"/>
              </a:ext>
            </a:extLst>
          </p:cNvPr>
          <p:cNvPicPr>
            <a:picLocks noChangeAspect="1"/>
          </p:cNvPicPr>
          <p:nvPr/>
        </p:nvPicPr>
        <p:blipFill>
          <a:blip r:embed="rId3"/>
          <a:stretch>
            <a:fillRect/>
          </a:stretch>
        </p:blipFill>
        <p:spPr>
          <a:xfrm>
            <a:off x="790615" y="1840992"/>
            <a:ext cx="4764024" cy="3176016"/>
          </a:xfrm>
          <a:prstGeom prst="rect">
            <a:avLst/>
          </a:prstGeom>
        </p:spPr>
      </p:pic>
    </p:spTree>
    <p:extLst>
      <p:ext uri="{BB962C8B-B14F-4D97-AF65-F5344CB8AC3E}">
        <p14:creationId xmlns:p14="http://schemas.microsoft.com/office/powerpoint/2010/main" val="1316600491"/>
      </p:ext>
    </p:extLst>
  </p:cSld>
  <p:clrMapOvr>
    <a:masterClrMapping/>
  </p:clrMapOvr>
  <mc:AlternateContent xmlns:mc="http://schemas.openxmlformats.org/markup-compatibility/2006" xmlns:p14="http://schemas.microsoft.com/office/powerpoint/2010/main">
    <mc:Choice Requires="p14">
      <p:transition spd="slow" p14:dur="2000" advTm="285"/>
    </mc:Choice>
    <mc:Fallback xmlns="">
      <p:transition spd="slow" advTm="28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8D6BF8-DAD1-4EDC-BEB0-8B3904AD7E10}"/>
              </a:ext>
            </a:extLst>
          </p:cNvPr>
          <p:cNvSpPr>
            <a:spLocks noGrp="1"/>
          </p:cNvSpPr>
          <p:nvPr>
            <p:ph type="title"/>
          </p:nvPr>
        </p:nvSpPr>
        <p:spPr/>
        <p:txBody>
          <a:bodyPr/>
          <a:lstStyle/>
          <a:p>
            <a:pPr algn="l"/>
            <a:r>
              <a:rPr lang="nb-NO" dirty="0"/>
              <a:t>Andre momenter</a:t>
            </a:r>
          </a:p>
        </p:txBody>
      </p:sp>
      <p:sp>
        <p:nvSpPr>
          <p:cNvPr id="3" name="Undertittel 2">
            <a:extLst>
              <a:ext uri="{FF2B5EF4-FFF2-40B4-BE49-F238E27FC236}">
                <a16:creationId xmlns:a16="http://schemas.microsoft.com/office/drawing/2014/main" id="{C13EB96D-C72B-46FD-B52A-F484D19A230A}"/>
              </a:ext>
            </a:extLst>
          </p:cNvPr>
          <p:cNvSpPr>
            <a:spLocks noGrp="1"/>
          </p:cNvSpPr>
          <p:nvPr>
            <p:ph idx="1"/>
          </p:nvPr>
        </p:nvSpPr>
        <p:spPr>
          <a:xfrm>
            <a:off x="5431808" y="1855571"/>
            <a:ext cx="5921991" cy="3146856"/>
          </a:xfrm>
        </p:spPr>
        <p:txBody>
          <a:bodyPr>
            <a:normAutofit fontScale="92500"/>
          </a:bodyPr>
          <a:lstStyle/>
          <a:p>
            <a:pPr marL="800100" lvl="1" indent="-342900" algn="l">
              <a:buFont typeface="Arial" panose="020B0604020202020204" pitchFamily="34" charset="0"/>
              <a:buChar char="•"/>
            </a:pPr>
            <a:endParaRPr lang="nb-NO" dirty="0"/>
          </a:p>
          <a:p>
            <a:pPr marL="800100" lvl="1" indent="-342900" algn="l">
              <a:buFont typeface="Arial" panose="020B0604020202020204" pitchFamily="34" charset="0"/>
              <a:buChar char="•"/>
            </a:pPr>
            <a:r>
              <a:rPr lang="nb-NO" dirty="0"/>
              <a:t>Gå etter resultatene, ikke etter lyden</a:t>
            </a:r>
          </a:p>
          <a:p>
            <a:pPr marL="800100" lvl="1" indent="-342900" algn="l">
              <a:buFont typeface="Arial" panose="020B0604020202020204" pitchFamily="34" charset="0"/>
              <a:buChar char="•"/>
            </a:pPr>
            <a:r>
              <a:rPr lang="nb-NO" dirty="0"/>
              <a:t>Hvor mye informasjon skal organisasjonen/styret/leder få under veis?</a:t>
            </a:r>
          </a:p>
          <a:p>
            <a:pPr marL="800100" lvl="1" indent="-342900" algn="l">
              <a:buFont typeface="Arial" panose="020B0604020202020204" pitchFamily="34" charset="0"/>
              <a:buChar char="•"/>
            </a:pPr>
            <a:r>
              <a:rPr lang="nb-NO" dirty="0"/>
              <a:t>I hvor stor grad skal leder involveres i prosessen med å komplettere et styre?</a:t>
            </a:r>
          </a:p>
          <a:p>
            <a:pPr marL="800100" lvl="1" indent="-342900" algn="l">
              <a:buFont typeface="Arial" panose="020B0604020202020204" pitchFamily="34" charset="0"/>
              <a:buChar char="•"/>
            </a:pPr>
            <a:endParaRPr lang="nb-NO" dirty="0"/>
          </a:p>
          <a:p>
            <a:pPr marL="800100" lvl="1" indent="-342900" algn="l">
              <a:buFont typeface="Arial" panose="020B0604020202020204" pitchFamily="34" charset="0"/>
              <a:buChar char="•"/>
            </a:pPr>
            <a:r>
              <a:rPr lang="nb-NO" dirty="0"/>
              <a:t>En god valgkomité innstiller en ny, god valgkomité</a:t>
            </a:r>
          </a:p>
        </p:txBody>
      </p:sp>
      <p:sp>
        <p:nvSpPr>
          <p:cNvPr id="5" name="TekstSylinder 4">
            <a:extLst>
              <a:ext uri="{FF2B5EF4-FFF2-40B4-BE49-F238E27FC236}">
                <a16:creationId xmlns:a16="http://schemas.microsoft.com/office/drawing/2014/main" id="{D1F02DE6-C7BE-4B35-B4A1-EE396681DFE4}"/>
              </a:ext>
            </a:extLst>
          </p:cNvPr>
          <p:cNvSpPr txBox="1"/>
          <p:nvPr/>
        </p:nvSpPr>
        <p:spPr>
          <a:xfrm>
            <a:off x="7176687" y="466331"/>
            <a:ext cx="2432231" cy="1877437"/>
          </a:xfrm>
          <a:prstGeom prst="rect">
            <a:avLst/>
          </a:prstGeom>
          <a:noFill/>
        </p:spPr>
        <p:txBody>
          <a:bodyPr wrap="square" rtlCol="0">
            <a:spAutoFit/>
          </a:bodyPr>
          <a:lstStyle/>
          <a:p>
            <a:pPr algn="ctr"/>
            <a:r>
              <a:rPr lang="nb-NO" sz="1400" i="1" dirty="0"/>
              <a:t>Påstand: En valgkomitéleder må være minst like kompetent som styreleder, herunder vite noe om organisasjons utfordringer og mål, for å få organisasjonen til å dra i riktig retning.</a:t>
            </a:r>
          </a:p>
          <a:p>
            <a:endParaRPr lang="nb-NO" dirty="0"/>
          </a:p>
        </p:txBody>
      </p:sp>
      <p:pic>
        <p:nvPicPr>
          <p:cNvPr id="6" name="Bilde 5">
            <a:extLst>
              <a:ext uri="{FF2B5EF4-FFF2-40B4-BE49-F238E27FC236}">
                <a16:creationId xmlns:a16="http://schemas.microsoft.com/office/drawing/2014/main" id="{9BA3646D-2E37-4856-8FD0-DF4558BC6803}"/>
              </a:ext>
            </a:extLst>
          </p:cNvPr>
          <p:cNvPicPr>
            <a:picLocks noChangeAspect="1"/>
          </p:cNvPicPr>
          <p:nvPr/>
        </p:nvPicPr>
        <p:blipFill>
          <a:blip r:embed="rId3"/>
          <a:stretch>
            <a:fillRect/>
          </a:stretch>
        </p:blipFill>
        <p:spPr>
          <a:xfrm>
            <a:off x="838200" y="1996865"/>
            <a:ext cx="4593607" cy="3062404"/>
          </a:xfrm>
          <a:prstGeom prst="rect">
            <a:avLst/>
          </a:prstGeom>
        </p:spPr>
      </p:pic>
    </p:spTree>
    <p:extLst>
      <p:ext uri="{BB962C8B-B14F-4D97-AF65-F5344CB8AC3E}">
        <p14:creationId xmlns:p14="http://schemas.microsoft.com/office/powerpoint/2010/main" val="462583513"/>
      </p:ext>
    </p:extLst>
  </p:cSld>
  <p:clrMapOvr>
    <a:masterClrMapping/>
  </p:clrMapOvr>
  <mc:AlternateContent xmlns:mc="http://schemas.openxmlformats.org/markup-compatibility/2006" xmlns:p14="http://schemas.microsoft.com/office/powerpoint/2010/main">
    <mc:Choice Requires="p14">
      <p:transition spd="slow" p14:dur="2000" advTm="198"/>
    </mc:Choice>
    <mc:Fallback xmlns="">
      <p:transition spd="slow" advTm="19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366E27-C3C4-4102-A35D-20D2467EB710}"/>
              </a:ext>
            </a:extLst>
          </p:cNvPr>
          <p:cNvSpPr>
            <a:spLocks noGrp="1"/>
          </p:cNvSpPr>
          <p:nvPr>
            <p:ph type="title"/>
          </p:nvPr>
        </p:nvSpPr>
        <p:spPr>
          <a:xfrm>
            <a:off x="1400783" y="2308013"/>
            <a:ext cx="9081581" cy="1151449"/>
          </a:xfrm>
        </p:spPr>
        <p:txBody>
          <a:bodyPr>
            <a:normAutofit/>
          </a:bodyPr>
          <a:lstStyle/>
          <a:p>
            <a:pPr algn="ctr"/>
            <a:r>
              <a:rPr lang="nb-NO" dirty="0"/>
              <a:t>Årsmøte</a:t>
            </a:r>
          </a:p>
        </p:txBody>
      </p:sp>
    </p:spTree>
    <p:extLst>
      <p:ext uri="{BB962C8B-B14F-4D97-AF65-F5344CB8AC3E}">
        <p14:creationId xmlns:p14="http://schemas.microsoft.com/office/powerpoint/2010/main" val="493101157"/>
      </p:ext>
    </p:extLst>
  </p:cSld>
  <p:clrMapOvr>
    <a:masterClrMapping/>
  </p:clrMapOvr>
  <mc:AlternateContent xmlns:mc="http://schemas.openxmlformats.org/markup-compatibility/2006" xmlns:p14="http://schemas.microsoft.com/office/powerpoint/2010/main">
    <mc:Choice Requires="p14">
      <p:transition spd="slow" p14:dur="2000" advTm="197"/>
    </mc:Choice>
    <mc:Fallback xmlns="">
      <p:transition spd="slow" advTm="19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9921A1-B97C-4F6F-A41E-2D858A5B5EE2}"/>
              </a:ext>
            </a:extLst>
          </p:cNvPr>
          <p:cNvSpPr>
            <a:spLocks noGrp="1"/>
          </p:cNvSpPr>
          <p:nvPr>
            <p:ph type="title"/>
          </p:nvPr>
        </p:nvSpPr>
        <p:spPr/>
        <p:txBody>
          <a:bodyPr/>
          <a:lstStyle/>
          <a:p>
            <a:r>
              <a:rPr lang="nb-NO" dirty="0"/>
              <a:t>Kursopplegget</a:t>
            </a:r>
          </a:p>
        </p:txBody>
      </p:sp>
      <p:sp>
        <p:nvSpPr>
          <p:cNvPr id="3" name="Plassholder for innhold 2">
            <a:extLst>
              <a:ext uri="{FF2B5EF4-FFF2-40B4-BE49-F238E27FC236}">
                <a16:creationId xmlns:a16="http://schemas.microsoft.com/office/drawing/2014/main" id="{1C49A3F1-8302-4409-AE7C-8637F208C658}"/>
              </a:ext>
            </a:extLst>
          </p:cNvPr>
          <p:cNvSpPr>
            <a:spLocks noGrp="1"/>
          </p:cNvSpPr>
          <p:nvPr>
            <p:ph idx="1"/>
          </p:nvPr>
        </p:nvSpPr>
        <p:spPr/>
        <p:txBody>
          <a:bodyPr>
            <a:normAutofit fontScale="92500" lnSpcReduction="10000"/>
          </a:bodyPr>
          <a:lstStyle/>
          <a:p>
            <a:r>
              <a:rPr lang="nb-NO" dirty="0"/>
              <a:t>Valgkomiteens oppgaver</a:t>
            </a:r>
          </a:p>
          <a:p>
            <a:r>
              <a:rPr lang="nb-NO" dirty="0"/>
              <a:t>Ressurser og informasjonskilder</a:t>
            </a:r>
          </a:p>
          <a:p>
            <a:r>
              <a:rPr lang="nb-NO" dirty="0"/>
              <a:t>Jobben som valgkomite og arbeidsform/rammer</a:t>
            </a:r>
          </a:p>
          <a:p>
            <a:r>
              <a:rPr lang="nb-NO" dirty="0"/>
              <a:t>Hvordan finne navn til innstilling og sammensetning av styre </a:t>
            </a:r>
          </a:p>
          <a:p>
            <a:r>
              <a:rPr lang="nb-NO" dirty="0"/>
              <a:t>Den gode samtalen</a:t>
            </a:r>
          </a:p>
          <a:p>
            <a:r>
              <a:rPr lang="nb-NO" dirty="0"/>
              <a:t>Sakspapirene og litt om honorar</a:t>
            </a:r>
          </a:p>
          <a:p>
            <a:r>
              <a:rPr lang="nb-NO" dirty="0"/>
              <a:t>Årsmøte (rent praktisk gjennomføring)</a:t>
            </a:r>
          </a:p>
          <a:p>
            <a:endParaRPr lang="nb-NO" dirty="0"/>
          </a:p>
        </p:txBody>
      </p:sp>
    </p:spTree>
    <p:extLst>
      <p:ext uri="{BB962C8B-B14F-4D97-AF65-F5344CB8AC3E}">
        <p14:creationId xmlns:p14="http://schemas.microsoft.com/office/powerpoint/2010/main" val="486084987"/>
      </p:ext>
    </p:extLst>
  </p:cSld>
  <p:clrMapOvr>
    <a:masterClrMapping/>
  </p:clrMapOvr>
  <mc:AlternateContent xmlns:mc="http://schemas.openxmlformats.org/markup-compatibility/2006" xmlns:p14="http://schemas.microsoft.com/office/powerpoint/2010/main">
    <mc:Choice Requires="p14">
      <p:transition spd="slow" p14:dur="2000" advTm="62225"/>
    </mc:Choice>
    <mc:Fallback xmlns="">
      <p:transition spd="slow" advTm="6222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428154-16A9-4BA4-823D-DB7175691B72}"/>
              </a:ext>
            </a:extLst>
          </p:cNvPr>
          <p:cNvSpPr>
            <a:spLocks noGrp="1"/>
          </p:cNvSpPr>
          <p:nvPr>
            <p:ph type="title"/>
          </p:nvPr>
        </p:nvSpPr>
        <p:spPr/>
        <p:txBody>
          <a:bodyPr/>
          <a:lstStyle/>
          <a:p>
            <a:r>
              <a:rPr lang="nb-NO" dirty="0"/>
              <a:t>Innstillingen – innhold og utseende</a:t>
            </a:r>
          </a:p>
        </p:txBody>
      </p:sp>
      <p:sp>
        <p:nvSpPr>
          <p:cNvPr id="3" name="Plassholder for innhold 2">
            <a:extLst>
              <a:ext uri="{FF2B5EF4-FFF2-40B4-BE49-F238E27FC236}">
                <a16:creationId xmlns:a16="http://schemas.microsoft.com/office/drawing/2014/main" id="{2F6281AA-D321-4181-AD45-B3E78C1E387A}"/>
              </a:ext>
            </a:extLst>
          </p:cNvPr>
          <p:cNvSpPr>
            <a:spLocks noGrp="1"/>
          </p:cNvSpPr>
          <p:nvPr>
            <p:ph idx="1"/>
          </p:nvPr>
        </p:nvSpPr>
        <p:spPr>
          <a:xfrm>
            <a:off x="838200" y="1969259"/>
            <a:ext cx="6934200" cy="3479042"/>
          </a:xfrm>
        </p:spPr>
        <p:txBody>
          <a:bodyPr>
            <a:normAutofit fontScale="55000" lnSpcReduction="20000"/>
          </a:bodyPr>
          <a:lstStyle/>
          <a:p>
            <a:pPr marL="0" indent="0">
              <a:buNone/>
            </a:pPr>
            <a:r>
              <a:rPr lang="nb-NO" sz="4000" dirty="0">
                <a:ea typeface="Source Sans Pro" panose="020B0503030403020204" pitchFamily="34" charset="0"/>
              </a:rPr>
              <a:t>Innstillingen skal: </a:t>
            </a:r>
          </a:p>
          <a:p>
            <a:pPr lvl="1"/>
            <a:r>
              <a:rPr lang="nb-NO" sz="3200" dirty="0">
                <a:ea typeface="Source Sans Pro" panose="020B0503030403020204" pitchFamily="34" charset="0"/>
              </a:rPr>
              <a:t>Skal vise alle verv som valgkomiteen skal innstille på</a:t>
            </a:r>
          </a:p>
          <a:p>
            <a:pPr lvl="1"/>
            <a:r>
              <a:rPr lang="nb-NO" sz="3200" dirty="0">
                <a:ea typeface="Source Sans Pro" panose="020B0503030403020204" pitchFamily="34" charset="0"/>
              </a:rPr>
              <a:t>Skal vise hele styresammensetningen</a:t>
            </a:r>
          </a:p>
          <a:p>
            <a:pPr marL="0" indent="0">
              <a:buNone/>
            </a:pPr>
            <a:r>
              <a:rPr lang="nb-NO" sz="4000" dirty="0">
                <a:ea typeface="Source Sans Pro" panose="020B0503030403020204" pitchFamily="34" charset="0"/>
              </a:rPr>
              <a:t>Må ha følgende innhold (minimum):</a:t>
            </a:r>
          </a:p>
          <a:p>
            <a:pPr lvl="1"/>
            <a:r>
              <a:rPr lang="nb-NO" sz="3300" dirty="0">
                <a:ea typeface="Source Sans Pro" panose="020B0503030403020204" pitchFamily="34" charset="0"/>
              </a:rPr>
              <a:t>Verv</a:t>
            </a:r>
          </a:p>
          <a:p>
            <a:pPr lvl="1"/>
            <a:r>
              <a:rPr lang="nb-NO" sz="3300" dirty="0">
                <a:ea typeface="Source Sans Pro" panose="020B0503030403020204" pitchFamily="34" charset="0"/>
              </a:rPr>
              <a:t>Navn på kandidaten</a:t>
            </a:r>
          </a:p>
          <a:p>
            <a:pPr lvl="1"/>
            <a:r>
              <a:rPr lang="nb-NO" sz="3300" dirty="0">
                <a:ea typeface="Source Sans Pro" panose="020B0503030403020204" pitchFamily="34" charset="0"/>
              </a:rPr>
              <a:t>Hvilket lokallag vedkommende representerer</a:t>
            </a:r>
          </a:p>
          <a:p>
            <a:pPr lvl="1"/>
            <a:r>
              <a:rPr lang="nb-NO" sz="3300" dirty="0">
                <a:ea typeface="Source Sans Pro" panose="020B0503030403020204" pitchFamily="34" charset="0"/>
              </a:rPr>
              <a:t>Valgperiode (ikke på valg, ett år, to år, osv.)</a:t>
            </a:r>
          </a:p>
          <a:p>
            <a:pPr marL="0" indent="0">
              <a:buNone/>
            </a:pPr>
            <a:r>
              <a:rPr lang="nb-NO" sz="4000" dirty="0">
                <a:ea typeface="Source Sans Pro" panose="020B0503030403020204" pitchFamily="34" charset="0"/>
              </a:rPr>
              <a:t>I de tilfeller der det mangler navn på enkelte verv noteres det «kommer i møtet», «ettersendes» eller liknende:</a:t>
            </a:r>
          </a:p>
          <a:p>
            <a:pPr lvl="1"/>
            <a:r>
              <a:rPr lang="nb-NO" sz="3300" dirty="0">
                <a:ea typeface="Source Sans Pro" panose="020B0503030403020204" pitchFamily="34" charset="0"/>
              </a:rPr>
              <a:t>I slike tilfeller er det fint at valgkomiteen presenterer fullstendig liste på årsmøtet</a:t>
            </a:r>
          </a:p>
          <a:p>
            <a:pPr lvl="1"/>
            <a:endParaRPr lang="nb-NO" sz="3300" dirty="0">
              <a:ea typeface="Source Sans Pro" panose="020B0503030403020204" pitchFamily="34" charset="0"/>
            </a:endParaRPr>
          </a:p>
          <a:p>
            <a:endParaRPr lang="nb-NO" dirty="0"/>
          </a:p>
        </p:txBody>
      </p:sp>
      <p:sp>
        <p:nvSpPr>
          <p:cNvPr id="5" name="TekstSylinder 4">
            <a:extLst>
              <a:ext uri="{FF2B5EF4-FFF2-40B4-BE49-F238E27FC236}">
                <a16:creationId xmlns:a16="http://schemas.microsoft.com/office/drawing/2014/main" id="{009D7EBA-6E50-4C92-8373-88CC8F982669}"/>
              </a:ext>
            </a:extLst>
          </p:cNvPr>
          <p:cNvSpPr txBox="1"/>
          <p:nvPr/>
        </p:nvSpPr>
        <p:spPr>
          <a:xfrm>
            <a:off x="8067675" y="1954902"/>
            <a:ext cx="3495675" cy="3539430"/>
          </a:xfrm>
          <a:prstGeom prst="rect">
            <a:avLst/>
          </a:prstGeom>
          <a:noFill/>
        </p:spPr>
        <p:txBody>
          <a:bodyPr wrap="square" rtlCol="0">
            <a:spAutoFit/>
          </a:bodyPr>
          <a:lstStyle/>
          <a:p>
            <a:pPr marL="342900" indent="-342900"/>
            <a:r>
              <a:rPr lang="nb-NO" sz="2200" dirty="0">
                <a:ea typeface="Source Sans Pro" panose="020B0503030403020204" pitchFamily="34" charset="0"/>
              </a:rPr>
              <a:t>Honorarer og godtgjørelser:</a:t>
            </a:r>
          </a:p>
          <a:p>
            <a:pPr marL="342900" indent="-342900">
              <a:buFont typeface="Arial" panose="020B0604020202020204" pitchFamily="34" charset="0"/>
              <a:buChar char="•"/>
            </a:pPr>
            <a:r>
              <a:rPr lang="nb-NO" dirty="0">
                <a:ea typeface="Source Sans Pro" panose="020B0503030403020204" pitchFamily="34" charset="0"/>
              </a:rPr>
              <a:t>Innstillingen skal vise valgkomiteens forslag til honorarer og godtgjørelser</a:t>
            </a:r>
          </a:p>
          <a:p>
            <a:pPr marL="342900" indent="-342900">
              <a:buFont typeface="Arial" panose="020B0604020202020204" pitchFamily="34" charset="0"/>
              <a:buChar char="•"/>
            </a:pPr>
            <a:r>
              <a:rPr lang="nb-NO" dirty="0">
                <a:ea typeface="Source Sans Pro" panose="020B0503030403020204" pitchFamily="34" charset="0"/>
              </a:rPr>
              <a:t>Det er ålreit at fjorårets satser står med som sammenligningsgrunnlag</a:t>
            </a:r>
          </a:p>
          <a:p>
            <a:pPr marL="342900" indent="-342900">
              <a:buFont typeface="Arial" panose="020B0604020202020204" pitchFamily="34" charset="0"/>
              <a:buChar char="•"/>
            </a:pPr>
            <a:r>
              <a:rPr lang="nb-NO" dirty="0">
                <a:ea typeface="Source Sans Pro" panose="020B0503030403020204" pitchFamily="34" charset="0"/>
              </a:rPr>
              <a:t>Skal det endres drastisk bør det være med et saksfremlegg av noe slag (beskrivelse av hvorfor)</a:t>
            </a:r>
          </a:p>
          <a:p>
            <a:endParaRPr lang="nb-NO" dirty="0"/>
          </a:p>
        </p:txBody>
      </p:sp>
      <p:sp>
        <p:nvSpPr>
          <p:cNvPr id="4" name="TekstSylinder 3">
            <a:extLst>
              <a:ext uri="{FF2B5EF4-FFF2-40B4-BE49-F238E27FC236}">
                <a16:creationId xmlns:a16="http://schemas.microsoft.com/office/drawing/2014/main" id="{2F1DBE29-35A7-49E7-A8C8-CC0F4FD5B1E5}"/>
              </a:ext>
            </a:extLst>
          </p:cNvPr>
          <p:cNvSpPr txBox="1"/>
          <p:nvPr/>
        </p:nvSpPr>
        <p:spPr>
          <a:xfrm>
            <a:off x="8655558" y="5063580"/>
            <a:ext cx="2907792" cy="769441"/>
          </a:xfrm>
          <a:prstGeom prst="rect">
            <a:avLst/>
          </a:prstGeom>
          <a:noFill/>
        </p:spPr>
        <p:txBody>
          <a:bodyPr wrap="square" rtlCol="0">
            <a:spAutoFit/>
          </a:bodyPr>
          <a:lstStyle/>
          <a:p>
            <a:r>
              <a:rPr lang="nb-NO" sz="4400" dirty="0">
                <a:latin typeface="Source Sans Pro Black" panose="020B0803030403020204" pitchFamily="34" charset="0"/>
                <a:ea typeface="Source Sans Pro Black" panose="020B0803030403020204" pitchFamily="34" charset="0"/>
              </a:rPr>
              <a:t>+ Revisor?</a:t>
            </a:r>
          </a:p>
        </p:txBody>
      </p:sp>
    </p:spTree>
    <p:extLst>
      <p:ext uri="{BB962C8B-B14F-4D97-AF65-F5344CB8AC3E}">
        <p14:creationId xmlns:p14="http://schemas.microsoft.com/office/powerpoint/2010/main" val="1568047188"/>
      </p:ext>
    </p:extLst>
  </p:cSld>
  <p:clrMapOvr>
    <a:masterClrMapping/>
  </p:clrMapOvr>
  <mc:AlternateContent xmlns:mc="http://schemas.openxmlformats.org/markup-compatibility/2006" xmlns:p14="http://schemas.microsoft.com/office/powerpoint/2010/main">
    <mc:Choice Requires="p14">
      <p:transition spd="slow" p14:dur="2000" advTm="347"/>
    </mc:Choice>
    <mc:Fallback xmlns="">
      <p:transition spd="slow" advTm="34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8DD83B94-F2E6-4255-8BA1-5A1B3B30E302}"/>
              </a:ext>
            </a:extLst>
          </p:cNvPr>
          <p:cNvPicPr>
            <a:picLocks noGrp="1" noChangeAspect="1"/>
          </p:cNvPicPr>
          <p:nvPr>
            <p:ph idx="1"/>
          </p:nvPr>
        </p:nvPicPr>
        <p:blipFill>
          <a:blip r:embed="rId2"/>
          <a:stretch>
            <a:fillRect/>
          </a:stretch>
        </p:blipFill>
        <p:spPr>
          <a:xfrm>
            <a:off x="1438656" y="338946"/>
            <a:ext cx="9058656" cy="6147269"/>
          </a:xfrm>
        </p:spPr>
      </p:pic>
    </p:spTree>
    <p:extLst>
      <p:ext uri="{BB962C8B-B14F-4D97-AF65-F5344CB8AC3E}">
        <p14:creationId xmlns:p14="http://schemas.microsoft.com/office/powerpoint/2010/main" val="960472521"/>
      </p:ext>
    </p:extLst>
  </p:cSld>
  <p:clrMapOvr>
    <a:masterClrMapping/>
  </p:clrMapOvr>
  <mc:AlternateContent xmlns:mc="http://schemas.openxmlformats.org/markup-compatibility/2006" xmlns:p14="http://schemas.microsoft.com/office/powerpoint/2010/main">
    <mc:Choice Requires="p14">
      <p:transition spd="slow" p14:dur="2000" advTm="361"/>
    </mc:Choice>
    <mc:Fallback xmlns="">
      <p:transition spd="slow" advTm="36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19329FF7-643E-4D18-9011-DFAA940E5BC0}"/>
              </a:ext>
            </a:extLst>
          </p:cNvPr>
          <p:cNvPicPr>
            <a:picLocks noGrp="1" noChangeAspect="1"/>
          </p:cNvPicPr>
          <p:nvPr>
            <p:ph idx="1"/>
          </p:nvPr>
        </p:nvPicPr>
        <p:blipFill>
          <a:blip r:embed="rId3"/>
          <a:stretch>
            <a:fillRect/>
          </a:stretch>
        </p:blipFill>
        <p:spPr>
          <a:xfrm>
            <a:off x="1612494" y="394493"/>
            <a:ext cx="8967012" cy="6077468"/>
          </a:xfrm>
        </p:spPr>
      </p:pic>
    </p:spTree>
    <p:extLst>
      <p:ext uri="{BB962C8B-B14F-4D97-AF65-F5344CB8AC3E}">
        <p14:creationId xmlns:p14="http://schemas.microsoft.com/office/powerpoint/2010/main" val="1250364176"/>
      </p:ext>
    </p:extLst>
  </p:cSld>
  <p:clrMapOvr>
    <a:masterClrMapping/>
  </p:clrMapOvr>
  <mc:AlternateContent xmlns:mc="http://schemas.openxmlformats.org/markup-compatibility/2006" xmlns:p14="http://schemas.microsoft.com/office/powerpoint/2010/main">
    <mc:Choice Requires="p14">
      <p:transition spd="slow" p14:dur="2000" advTm="191"/>
    </mc:Choice>
    <mc:Fallback xmlns="">
      <p:transition spd="slow" advTm="19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8E05E282-2B36-4A23-9729-15E8FF38CDA1}"/>
              </a:ext>
            </a:extLst>
          </p:cNvPr>
          <p:cNvPicPr>
            <a:picLocks noGrp="1" noChangeAspect="1"/>
          </p:cNvPicPr>
          <p:nvPr>
            <p:ph idx="1"/>
          </p:nvPr>
        </p:nvPicPr>
        <p:blipFill>
          <a:blip r:embed="rId2"/>
          <a:stretch>
            <a:fillRect/>
          </a:stretch>
        </p:blipFill>
        <p:spPr>
          <a:xfrm>
            <a:off x="1458658" y="974836"/>
            <a:ext cx="9274683" cy="4276987"/>
          </a:xfrm>
        </p:spPr>
      </p:pic>
    </p:spTree>
    <p:extLst>
      <p:ext uri="{BB962C8B-B14F-4D97-AF65-F5344CB8AC3E}">
        <p14:creationId xmlns:p14="http://schemas.microsoft.com/office/powerpoint/2010/main" val="2291718677"/>
      </p:ext>
    </p:extLst>
  </p:cSld>
  <p:clrMapOvr>
    <a:masterClrMapping/>
  </p:clrMapOvr>
  <mc:AlternateContent xmlns:mc="http://schemas.openxmlformats.org/markup-compatibility/2006" xmlns:p14="http://schemas.microsoft.com/office/powerpoint/2010/main">
    <mc:Choice Requires="p14">
      <p:transition spd="slow" p14:dur="2000" advTm="326"/>
    </mc:Choice>
    <mc:Fallback xmlns="">
      <p:transition spd="slow" advTm="32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428154-16A9-4BA4-823D-DB7175691B72}"/>
              </a:ext>
            </a:extLst>
          </p:cNvPr>
          <p:cNvSpPr>
            <a:spLocks noGrp="1"/>
          </p:cNvSpPr>
          <p:nvPr>
            <p:ph type="title"/>
          </p:nvPr>
        </p:nvSpPr>
        <p:spPr/>
        <p:txBody>
          <a:bodyPr/>
          <a:lstStyle/>
          <a:p>
            <a:r>
              <a:rPr lang="nb-NO" dirty="0"/>
              <a:t>Litt om honorarer</a:t>
            </a:r>
          </a:p>
        </p:txBody>
      </p:sp>
      <p:sp>
        <p:nvSpPr>
          <p:cNvPr id="3" name="Plassholder for innhold 2">
            <a:extLst>
              <a:ext uri="{FF2B5EF4-FFF2-40B4-BE49-F238E27FC236}">
                <a16:creationId xmlns:a16="http://schemas.microsoft.com/office/drawing/2014/main" id="{2F6281AA-D321-4181-AD45-B3E78C1E387A}"/>
              </a:ext>
            </a:extLst>
          </p:cNvPr>
          <p:cNvSpPr>
            <a:spLocks noGrp="1"/>
          </p:cNvSpPr>
          <p:nvPr>
            <p:ph idx="1"/>
          </p:nvPr>
        </p:nvSpPr>
        <p:spPr>
          <a:xfrm>
            <a:off x="838200" y="1969259"/>
            <a:ext cx="10515600" cy="3479042"/>
          </a:xfrm>
        </p:spPr>
        <p:txBody>
          <a:bodyPr>
            <a:normAutofit/>
          </a:bodyPr>
          <a:lstStyle/>
          <a:p>
            <a:pPr marL="355600" indent="-355600">
              <a:lnSpc>
                <a:spcPct val="100000"/>
              </a:lnSpc>
              <a:spcBef>
                <a:spcPts val="0"/>
              </a:spcBef>
            </a:pPr>
            <a:r>
              <a:rPr lang="nb-NO" sz="2200" dirty="0"/>
              <a:t>Frivillighetsprinsippet</a:t>
            </a:r>
          </a:p>
          <a:p>
            <a:pPr marL="812800" lvl="1" indent="-355600">
              <a:lnSpc>
                <a:spcPct val="100000"/>
              </a:lnSpc>
              <a:spcBef>
                <a:spcPts val="0"/>
              </a:spcBef>
            </a:pPr>
            <a:r>
              <a:rPr lang="nb-NO" sz="2000" dirty="0"/>
              <a:t>Erfaringer, kontaktnettverk og andre positive sider ved frivillige verv </a:t>
            </a:r>
          </a:p>
          <a:p>
            <a:pPr marL="355600" indent="-355600">
              <a:lnSpc>
                <a:spcPct val="100000"/>
              </a:lnSpc>
              <a:spcBef>
                <a:spcPts val="0"/>
              </a:spcBef>
            </a:pPr>
            <a:r>
              <a:rPr lang="nb-NO" sz="2200" dirty="0"/>
              <a:t>Litt om praksis i NBU og andre fylker</a:t>
            </a:r>
          </a:p>
          <a:p>
            <a:pPr>
              <a:lnSpc>
                <a:spcPct val="100000"/>
              </a:lnSpc>
              <a:spcBef>
                <a:spcPts val="0"/>
              </a:spcBef>
            </a:pPr>
            <a:endParaRPr lang="nb-NO" sz="2200" dirty="0"/>
          </a:p>
          <a:p>
            <a:pPr marL="0" indent="0">
              <a:lnSpc>
                <a:spcPct val="100000"/>
              </a:lnSpc>
              <a:spcBef>
                <a:spcPts val="0"/>
              </a:spcBef>
              <a:buNone/>
            </a:pPr>
            <a:r>
              <a:rPr lang="nb-NO" sz="2200" dirty="0"/>
              <a:t>Litt som det er greit å vite om:</a:t>
            </a:r>
          </a:p>
          <a:p>
            <a:pPr marL="896938" lvl="1" indent="-439738">
              <a:lnSpc>
                <a:spcPct val="100000"/>
              </a:lnSpc>
              <a:spcBef>
                <a:spcPts val="0"/>
              </a:spcBef>
            </a:pPr>
            <a:r>
              <a:rPr lang="nb-NO" sz="2000" dirty="0"/>
              <a:t>10 000-kronersgrensa jf. skatt (lite ønskelig i fylkeslaga)</a:t>
            </a:r>
          </a:p>
          <a:p>
            <a:pPr marL="896938" lvl="1" indent="-439738">
              <a:lnSpc>
                <a:spcPct val="100000"/>
              </a:lnSpc>
              <a:spcBef>
                <a:spcPts val="0"/>
              </a:spcBef>
            </a:pPr>
            <a:r>
              <a:rPr lang="nb-NO" sz="2000" dirty="0"/>
              <a:t>Bondelaget og daggodtgjørelser (NB! Bondelaget utbetaler)</a:t>
            </a:r>
          </a:p>
          <a:p>
            <a:pPr marL="896938" lvl="1" indent="-439738">
              <a:lnSpc>
                <a:spcPct val="100000"/>
              </a:lnSpc>
              <a:spcBef>
                <a:spcPts val="0"/>
              </a:spcBef>
            </a:pPr>
            <a:r>
              <a:rPr lang="nb-NO" sz="2000" dirty="0"/>
              <a:t>Sticky wages – du får de ikke </a:t>
            </a:r>
            <a:r>
              <a:rPr lang="nb-NO" sz="2000" i="1" dirty="0"/>
              <a:t>ned</a:t>
            </a:r>
            <a:r>
              <a:rPr lang="nb-NO" sz="2000" dirty="0"/>
              <a:t> igjen</a:t>
            </a:r>
          </a:p>
          <a:p>
            <a:pPr marL="896938" lvl="1" indent="-439738">
              <a:lnSpc>
                <a:spcPct val="100000"/>
              </a:lnSpc>
              <a:spcBef>
                <a:spcPts val="0"/>
              </a:spcBef>
            </a:pPr>
            <a:r>
              <a:rPr lang="nb-NO" sz="2000" dirty="0"/>
              <a:t>Kjøregodtgjørelse</a:t>
            </a:r>
          </a:p>
          <a:p>
            <a:pPr lvl="1"/>
            <a:endParaRPr lang="nb-NO" sz="3300" dirty="0">
              <a:ea typeface="Source Sans Pro" panose="020B0503030403020204" pitchFamily="34" charset="0"/>
            </a:endParaRPr>
          </a:p>
          <a:p>
            <a:endParaRPr lang="nb-NO" dirty="0"/>
          </a:p>
        </p:txBody>
      </p:sp>
      <p:pic>
        <p:nvPicPr>
          <p:cNvPr id="6" name="Bilde 5">
            <a:extLst>
              <a:ext uri="{FF2B5EF4-FFF2-40B4-BE49-F238E27FC236}">
                <a16:creationId xmlns:a16="http://schemas.microsoft.com/office/drawing/2014/main" id="{9203A3B9-2DEA-4CB9-8B7D-B9677DBDCAFC}"/>
              </a:ext>
            </a:extLst>
          </p:cNvPr>
          <p:cNvPicPr>
            <a:picLocks noChangeAspect="1"/>
          </p:cNvPicPr>
          <p:nvPr/>
        </p:nvPicPr>
        <p:blipFill>
          <a:blip r:embed="rId3"/>
          <a:stretch>
            <a:fillRect/>
          </a:stretch>
        </p:blipFill>
        <p:spPr>
          <a:xfrm>
            <a:off x="9457360" y="1627632"/>
            <a:ext cx="1896440" cy="3602735"/>
          </a:xfrm>
          <a:prstGeom prst="rect">
            <a:avLst/>
          </a:prstGeom>
        </p:spPr>
      </p:pic>
    </p:spTree>
    <p:extLst>
      <p:ext uri="{BB962C8B-B14F-4D97-AF65-F5344CB8AC3E}">
        <p14:creationId xmlns:p14="http://schemas.microsoft.com/office/powerpoint/2010/main" val="2173712892"/>
      </p:ext>
    </p:extLst>
  </p:cSld>
  <p:clrMapOvr>
    <a:masterClrMapping/>
  </p:clrMapOvr>
  <mc:AlternateContent xmlns:mc="http://schemas.openxmlformats.org/markup-compatibility/2006" xmlns:p14="http://schemas.microsoft.com/office/powerpoint/2010/main">
    <mc:Choice Requires="p14">
      <p:transition spd="slow" p14:dur="2000" advTm="304"/>
    </mc:Choice>
    <mc:Fallback xmlns="">
      <p:transition spd="slow" advTm="30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08CE9A7B-650C-4F44-B193-C0415074C2FA}"/>
              </a:ext>
            </a:extLst>
          </p:cNvPr>
          <p:cNvPicPr>
            <a:picLocks noGrp="1" noChangeAspect="1"/>
          </p:cNvPicPr>
          <p:nvPr>
            <p:ph idx="1"/>
          </p:nvPr>
        </p:nvPicPr>
        <p:blipFill>
          <a:blip r:embed="rId2"/>
          <a:stretch>
            <a:fillRect/>
          </a:stretch>
        </p:blipFill>
        <p:spPr>
          <a:xfrm>
            <a:off x="2881859" y="291473"/>
            <a:ext cx="6428282" cy="6275054"/>
          </a:xfrm>
        </p:spPr>
      </p:pic>
    </p:spTree>
    <p:extLst>
      <p:ext uri="{BB962C8B-B14F-4D97-AF65-F5344CB8AC3E}">
        <p14:creationId xmlns:p14="http://schemas.microsoft.com/office/powerpoint/2010/main" val="1981252542"/>
      </p:ext>
    </p:extLst>
  </p:cSld>
  <p:clrMapOvr>
    <a:masterClrMapping/>
  </p:clrMapOvr>
  <mc:AlternateContent xmlns:mc="http://schemas.openxmlformats.org/markup-compatibility/2006" xmlns:p14="http://schemas.microsoft.com/office/powerpoint/2010/main">
    <mc:Choice Requires="p14">
      <p:transition spd="slow" p14:dur="2000" advTm="182"/>
    </mc:Choice>
    <mc:Fallback xmlns="">
      <p:transition spd="slow" advTm="18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428154-16A9-4BA4-823D-DB7175691B72}"/>
              </a:ext>
            </a:extLst>
          </p:cNvPr>
          <p:cNvSpPr>
            <a:spLocks noGrp="1"/>
          </p:cNvSpPr>
          <p:nvPr>
            <p:ph type="title"/>
          </p:nvPr>
        </p:nvSpPr>
        <p:spPr/>
        <p:txBody>
          <a:bodyPr/>
          <a:lstStyle/>
          <a:p>
            <a:r>
              <a:rPr lang="nb-NO" dirty="0"/>
              <a:t>På selve årsmøte</a:t>
            </a:r>
          </a:p>
        </p:txBody>
      </p:sp>
      <p:sp>
        <p:nvSpPr>
          <p:cNvPr id="3" name="Plassholder for innhold 2">
            <a:extLst>
              <a:ext uri="{FF2B5EF4-FFF2-40B4-BE49-F238E27FC236}">
                <a16:creationId xmlns:a16="http://schemas.microsoft.com/office/drawing/2014/main" id="{2F6281AA-D321-4181-AD45-B3E78C1E387A}"/>
              </a:ext>
            </a:extLst>
          </p:cNvPr>
          <p:cNvSpPr>
            <a:spLocks noGrp="1"/>
          </p:cNvSpPr>
          <p:nvPr>
            <p:ph idx="1"/>
          </p:nvPr>
        </p:nvSpPr>
        <p:spPr>
          <a:xfrm>
            <a:off x="838200" y="1755345"/>
            <a:ext cx="10515600" cy="3479042"/>
          </a:xfrm>
        </p:spPr>
        <p:txBody>
          <a:bodyPr>
            <a:normAutofit fontScale="77500" lnSpcReduction="20000"/>
          </a:bodyPr>
          <a:lstStyle/>
          <a:p>
            <a:pPr marL="0" indent="0">
              <a:lnSpc>
                <a:spcPct val="100000"/>
              </a:lnSpc>
              <a:buNone/>
            </a:pPr>
            <a:r>
              <a:rPr lang="nb-NO" i="1" dirty="0"/>
              <a:t>Kort kjøreplan:</a:t>
            </a:r>
          </a:p>
          <a:p>
            <a:pPr>
              <a:lnSpc>
                <a:spcPct val="100000"/>
              </a:lnSpc>
            </a:pPr>
            <a:r>
              <a:rPr lang="nb-NO" dirty="0"/>
              <a:t>Ordfører ber valgkomiteen orientere om sitt arbeid</a:t>
            </a:r>
          </a:p>
          <a:p>
            <a:pPr marL="265113" lvl="1" indent="174625">
              <a:lnSpc>
                <a:spcPct val="100000"/>
              </a:lnSpc>
            </a:pPr>
            <a:r>
              <a:rPr lang="nb-NO" dirty="0"/>
              <a:t>Leder redegjør kort</a:t>
            </a:r>
          </a:p>
          <a:p>
            <a:pPr>
              <a:lnSpc>
                <a:spcPct val="100000"/>
              </a:lnSpc>
            </a:pPr>
            <a:r>
              <a:rPr lang="nb-NO" dirty="0"/>
              <a:t>Ordfører åpner for spørsmål til og/eller debatt om valgkomiteen arbeid.</a:t>
            </a:r>
          </a:p>
          <a:p>
            <a:pPr>
              <a:lnSpc>
                <a:spcPct val="100000"/>
              </a:lnSpc>
            </a:pPr>
            <a:r>
              <a:rPr lang="nb-NO" dirty="0"/>
              <a:t>Ordfører ber valgkomiteen legge frem sin innstilling</a:t>
            </a:r>
          </a:p>
          <a:p>
            <a:pPr marL="439738" lvl="1" indent="-168275">
              <a:lnSpc>
                <a:spcPct val="100000"/>
              </a:lnSpc>
            </a:pPr>
            <a:r>
              <a:rPr lang="nb-NO" dirty="0"/>
              <a:t>Leder leser opp hele innstillinga fra start til slutt (ikke honorar-biten)</a:t>
            </a:r>
          </a:p>
          <a:p>
            <a:pPr>
              <a:lnSpc>
                <a:spcPct val="100000"/>
              </a:lnSpc>
            </a:pPr>
            <a:r>
              <a:rPr lang="nb-NO" dirty="0"/>
              <a:t>Ordfører tar seg av selve valget</a:t>
            </a:r>
          </a:p>
          <a:p>
            <a:pPr marL="439738" lvl="1" indent="-168275">
              <a:lnSpc>
                <a:spcPct val="100000"/>
              </a:lnSpc>
            </a:pPr>
            <a:r>
              <a:rPr lang="nb-NO" dirty="0"/>
              <a:t>Dersom noen av kandidatene ikke er tilstede bør valgkomiteen presentere disse for årsmøtet</a:t>
            </a:r>
          </a:p>
          <a:p>
            <a:pPr marL="439738" lvl="1" indent="-168275">
              <a:lnSpc>
                <a:spcPct val="100000"/>
              </a:lnSpc>
            </a:pPr>
            <a:r>
              <a:rPr lang="nb-NO" dirty="0"/>
              <a:t>Dersom det kommer motkandidater er det naturlig at valgkomiteen argumenterer (saklig) for sin kandidat for årsmøtet</a:t>
            </a:r>
          </a:p>
          <a:p>
            <a:pPr lvl="1"/>
            <a:endParaRPr lang="nb-NO" sz="3300" dirty="0">
              <a:ea typeface="Source Sans Pro" panose="020B0503030403020204" pitchFamily="34" charset="0"/>
            </a:endParaRPr>
          </a:p>
          <a:p>
            <a:endParaRPr lang="nb-NO" dirty="0"/>
          </a:p>
        </p:txBody>
      </p:sp>
    </p:spTree>
    <p:extLst>
      <p:ext uri="{BB962C8B-B14F-4D97-AF65-F5344CB8AC3E}">
        <p14:creationId xmlns:p14="http://schemas.microsoft.com/office/powerpoint/2010/main" val="3925752113"/>
      </p:ext>
    </p:extLst>
  </p:cSld>
  <p:clrMapOvr>
    <a:masterClrMapping/>
  </p:clrMapOvr>
  <mc:AlternateContent xmlns:mc="http://schemas.openxmlformats.org/markup-compatibility/2006" xmlns:p14="http://schemas.microsoft.com/office/powerpoint/2010/main">
    <mc:Choice Requires="p14">
      <p:transition spd="slow" p14:dur="2000" advTm="326"/>
    </mc:Choice>
    <mc:Fallback xmlns="">
      <p:transition spd="slow" advTm="32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428154-16A9-4BA4-823D-DB7175691B72}"/>
              </a:ext>
            </a:extLst>
          </p:cNvPr>
          <p:cNvSpPr>
            <a:spLocks noGrp="1"/>
          </p:cNvSpPr>
          <p:nvPr>
            <p:ph type="title"/>
          </p:nvPr>
        </p:nvSpPr>
        <p:spPr/>
        <p:txBody>
          <a:bodyPr/>
          <a:lstStyle/>
          <a:p>
            <a:r>
              <a:rPr lang="nb-NO" dirty="0"/>
              <a:t>På selve årsmøte</a:t>
            </a:r>
          </a:p>
        </p:txBody>
      </p:sp>
      <p:sp>
        <p:nvSpPr>
          <p:cNvPr id="3" name="Plassholder for innhold 2">
            <a:extLst>
              <a:ext uri="{FF2B5EF4-FFF2-40B4-BE49-F238E27FC236}">
                <a16:creationId xmlns:a16="http://schemas.microsoft.com/office/drawing/2014/main" id="{2F6281AA-D321-4181-AD45-B3E78C1E387A}"/>
              </a:ext>
            </a:extLst>
          </p:cNvPr>
          <p:cNvSpPr>
            <a:spLocks noGrp="1"/>
          </p:cNvSpPr>
          <p:nvPr>
            <p:ph idx="1"/>
          </p:nvPr>
        </p:nvSpPr>
        <p:spPr>
          <a:xfrm>
            <a:off x="838200" y="1969258"/>
            <a:ext cx="10663238" cy="4045780"/>
          </a:xfrm>
        </p:spPr>
        <p:txBody>
          <a:bodyPr>
            <a:normAutofit/>
          </a:bodyPr>
          <a:lstStyle/>
          <a:p>
            <a:pPr marL="176213" indent="-176213">
              <a:lnSpc>
                <a:spcPct val="120000"/>
              </a:lnSpc>
              <a:spcBef>
                <a:spcPts val="0"/>
              </a:spcBef>
            </a:pPr>
            <a:r>
              <a:rPr lang="nb-NO" sz="2000" dirty="0"/>
              <a:t>Ordstyrer ber valgkomiteen legge frem forslag til ny valgkomite </a:t>
            </a:r>
          </a:p>
          <a:p>
            <a:pPr marL="349949" lvl="1" indent="-176213">
              <a:lnSpc>
                <a:spcPct val="120000"/>
              </a:lnSpc>
              <a:spcBef>
                <a:spcPts val="0"/>
              </a:spcBef>
            </a:pPr>
            <a:r>
              <a:rPr lang="nb-NO" sz="1900" dirty="0"/>
              <a:t>Valgkomiteen velges</a:t>
            </a:r>
          </a:p>
          <a:p>
            <a:pPr marL="176213" indent="-176213">
              <a:lnSpc>
                <a:spcPct val="100000"/>
              </a:lnSpc>
            </a:pPr>
            <a:r>
              <a:rPr lang="nb-NO" sz="2000" dirty="0"/>
              <a:t>Vanligvis legger ordfører selv frem forslag om revisor (kommer gjerne til slutt), slik at valgkomiteen slipper det</a:t>
            </a:r>
          </a:p>
          <a:p>
            <a:pPr marL="439738" lvl="1" indent="-176213">
              <a:lnSpc>
                <a:spcPct val="100000"/>
              </a:lnSpc>
            </a:pPr>
            <a:r>
              <a:rPr lang="nb-NO" sz="1900" dirty="0"/>
              <a:t>Klargjør dette med ordstyrer på forhånd.</a:t>
            </a:r>
          </a:p>
          <a:p>
            <a:pPr marL="176213" indent="-176213">
              <a:lnSpc>
                <a:spcPct val="100000"/>
              </a:lnSpc>
            </a:pPr>
            <a:r>
              <a:rPr lang="nb-NO" sz="2000" dirty="0"/>
              <a:t>Dersom noen av kandidatene ikke var til stede bør valgkomiteen varsle disse om de ble valg inn eller ikke ble valgt inn = god folkeskikk</a:t>
            </a:r>
            <a:endParaRPr lang="nb-NO" sz="3300" dirty="0">
              <a:ea typeface="Source Sans Pro" panose="020B0503030403020204" pitchFamily="34" charset="0"/>
            </a:endParaRPr>
          </a:p>
          <a:p>
            <a:endParaRPr lang="nb-NO" dirty="0"/>
          </a:p>
        </p:txBody>
      </p:sp>
    </p:spTree>
    <p:extLst>
      <p:ext uri="{BB962C8B-B14F-4D97-AF65-F5344CB8AC3E}">
        <p14:creationId xmlns:p14="http://schemas.microsoft.com/office/powerpoint/2010/main" val="1373107749"/>
      </p:ext>
    </p:extLst>
  </p:cSld>
  <p:clrMapOvr>
    <a:masterClrMapping/>
  </p:clrMapOvr>
  <mc:AlternateContent xmlns:mc="http://schemas.openxmlformats.org/markup-compatibility/2006" xmlns:p14="http://schemas.microsoft.com/office/powerpoint/2010/main">
    <mc:Choice Requires="p14">
      <p:transition spd="slow" p14:dur="2000" advTm="383"/>
    </mc:Choice>
    <mc:Fallback xmlns="">
      <p:transition spd="slow" advTm="383"/>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428154-16A9-4BA4-823D-DB7175691B72}"/>
              </a:ext>
            </a:extLst>
          </p:cNvPr>
          <p:cNvSpPr>
            <a:spLocks noGrp="1"/>
          </p:cNvSpPr>
          <p:nvPr>
            <p:ph type="title"/>
          </p:nvPr>
        </p:nvSpPr>
        <p:spPr/>
        <p:txBody>
          <a:bodyPr/>
          <a:lstStyle/>
          <a:p>
            <a:r>
              <a:rPr lang="nb-NO" dirty="0"/>
              <a:t>På selve årsmøte</a:t>
            </a:r>
          </a:p>
        </p:txBody>
      </p:sp>
      <p:sp>
        <p:nvSpPr>
          <p:cNvPr id="3" name="Plassholder for innhold 2">
            <a:extLst>
              <a:ext uri="{FF2B5EF4-FFF2-40B4-BE49-F238E27FC236}">
                <a16:creationId xmlns:a16="http://schemas.microsoft.com/office/drawing/2014/main" id="{2F6281AA-D321-4181-AD45-B3E78C1E387A}"/>
              </a:ext>
            </a:extLst>
          </p:cNvPr>
          <p:cNvSpPr>
            <a:spLocks noGrp="1"/>
          </p:cNvSpPr>
          <p:nvPr>
            <p:ph idx="1"/>
          </p:nvPr>
        </p:nvSpPr>
        <p:spPr>
          <a:xfrm>
            <a:off x="838200" y="1969258"/>
            <a:ext cx="4782312" cy="3695497"/>
          </a:xfrm>
        </p:spPr>
        <p:txBody>
          <a:bodyPr>
            <a:normAutofit/>
          </a:bodyPr>
          <a:lstStyle/>
          <a:p>
            <a:pPr marL="0" indent="0">
              <a:lnSpc>
                <a:spcPct val="100000"/>
              </a:lnSpc>
              <a:buNone/>
            </a:pPr>
            <a:r>
              <a:rPr lang="nb-NO" sz="2200" i="1" dirty="0"/>
              <a:t>Når valget er over skal det nye styret forlate salen før honorar/godtgjørelse behandles</a:t>
            </a:r>
          </a:p>
          <a:p>
            <a:pPr marL="176213" indent="-176213">
              <a:lnSpc>
                <a:spcPct val="100000"/>
              </a:lnSpc>
            </a:pPr>
            <a:r>
              <a:rPr lang="nb-NO" sz="2200" dirty="0"/>
              <a:t>Valgkomiteen legger frem forslag til honorar/godtgjørelse</a:t>
            </a:r>
          </a:p>
          <a:p>
            <a:pPr marL="176213" indent="-176213">
              <a:lnSpc>
                <a:spcPct val="100000"/>
              </a:lnSpc>
            </a:pPr>
            <a:r>
              <a:rPr lang="nb-NO" sz="2200" dirty="0"/>
              <a:t>Ordstyrer åpner for spørsmål/debatt</a:t>
            </a:r>
          </a:p>
          <a:p>
            <a:pPr marL="176213" indent="-176213">
              <a:lnSpc>
                <a:spcPct val="120000"/>
              </a:lnSpc>
            </a:pPr>
            <a:r>
              <a:rPr lang="nb-NO" sz="2200" dirty="0"/>
              <a:t>Saken vedtas og nytt styre klappes inn</a:t>
            </a:r>
          </a:p>
          <a:p>
            <a:pPr lvl="1"/>
            <a:endParaRPr lang="nb-NO" sz="3300" dirty="0">
              <a:ea typeface="Source Sans Pro" panose="020B0503030403020204" pitchFamily="34" charset="0"/>
            </a:endParaRPr>
          </a:p>
          <a:p>
            <a:endParaRPr lang="nb-NO" dirty="0"/>
          </a:p>
        </p:txBody>
      </p:sp>
      <p:pic>
        <p:nvPicPr>
          <p:cNvPr id="5" name="Bilde 4">
            <a:extLst>
              <a:ext uri="{FF2B5EF4-FFF2-40B4-BE49-F238E27FC236}">
                <a16:creationId xmlns:a16="http://schemas.microsoft.com/office/drawing/2014/main" id="{9CBD9D0B-EF83-44D2-9F5F-7B0D5F5DD8B2}"/>
              </a:ext>
            </a:extLst>
          </p:cNvPr>
          <p:cNvPicPr>
            <a:picLocks noChangeAspect="1"/>
          </p:cNvPicPr>
          <p:nvPr/>
        </p:nvPicPr>
        <p:blipFill rotWithShape="1">
          <a:blip r:embed="rId3"/>
          <a:srcRect l="1" t="179" r="-15" b="6040"/>
          <a:stretch/>
        </p:blipFill>
        <p:spPr>
          <a:xfrm>
            <a:off x="5759196" y="1581251"/>
            <a:ext cx="5911596" cy="3695497"/>
          </a:xfrm>
          <a:prstGeom prst="rect">
            <a:avLst/>
          </a:prstGeom>
        </p:spPr>
      </p:pic>
    </p:spTree>
    <p:extLst>
      <p:ext uri="{BB962C8B-B14F-4D97-AF65-F5344CB8AC3E}">
        <p14:creationId xmlns:p14="http://schemas.microsoft.com/office/powerpoint/2010/main" val="399061434"/>
      </p:ext>
    </p:extLst>
  </p:cSld>
  <p:clrMapOvr>
    <a:masterClrMapping/>
  </p:clrMapOvr>
  <mc:AlternateContent xmlns:mc="http://schemas.openxmlformats.org/markup-compatibility/2006" xmlns:p14="http://schemas.microsoft.com/office/powerpoint/2010/main">
    <mc:Choice Requires="p14">
      <p:transition spd="slow" p14:dur="2000" advTm="322"/>
    </mc:Choice>
    <mc:Fallback xmlns="">
      <p:transition spd="slow" advTm="32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E3CF1E9-187A-4DD4-8F7A-12DBBAE7C6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901" b="30233"/>
          <a:stretch/>
        </p:blipFill>
        <p:spPr>
          <a:xfrm>
            <a:off x="1177440" y="1700874"/>
            <a:ext cx="9170744" cy="2314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tel 1">
            <a:extLst>
              <a:ext uri="{FF2B5EF4-FFF2-40B4-BE49-F238E27FC236}">
                <a16:creationId xmlns:a16="http://schemas.microsoft.com/office/drawing/2014/main" id="{CF9AB5F3-E0FD-4AAC-8DE4-3B3F59D21613}"/>
              </a:ext>
            </a:extLst>
          </p:cNvPr>
          <p:cNvSpPr>
            <a:spLocks noGrp="1"/>
          </p:cNvSpPr>
          <p:nvPr>
            <p:ph type="ctrTitle"/>
          </p:nvPr>
        </p:nvSpPr>
        <p:spPr>
          <a:xfrm>
            <a:off x="3975919" y="256512"/>
            <a:ext cx="4240161" cy="1086513"/>
          </a:xfrm>
        </p:spPr>
        <p:txBody>
          <a:bodyPr/>
          <a:lstStyle/>
          <a:p>
            <a:pPr algn="l"/>
            <a:r>
              <a:rPr lang="nb-NO" dirty="0"/>
              <a:t>LYKKE TIL!</a:t>
            </a:r>
          </a:p>
        </p:txBody>
      </p:sp>
    </p:spTree>
    <p:extLst>
      <p:ext uri="{BB962C8B-B14F-4D97-AF65-F5344CB8AC3E}">
        <p14:creationId xmlns:p14="http://schemas.microsoft.com/office/powerpoint/2010/main" val="4019708620"/>
      </p:ext>
    </p:extLst>
  </p:cSld>
  <p:clrMapOvr>
    <a:masterClrMapping/>
  </p:clrMapOvr>
  <mc:AlternateContent xmlns:mc="http://schemas.openxmlformats.org/markup-compatibility/2006" xmlns:p14="http://schemas.microsoft.com/office/powerpoint/2010/main">
    <mc:Choice Requires="p14">
      <p:transition spd="slow" p14:dur="2000" advTm="405"/>
    </mc:Choice>
    <mc:Fallback xmlns="">
      <p:transition spd="slow" advTm="4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366E27-C3C4-4102-A35D-20D2467EB710}"/>
              </a:ext>
            </a:extLst>
          </p:cNvPr>
          <p:cNvSpPr>
            <a:spLocks noGrp="1"/>
          </p:cNvSpPr>
          <p:nvPr>
            <p:ph type="title"/>
          </p:nvPr>
        </p:nvSpPr>
        <p:spPr>
          <a:xfrm>
            <a:off x="1709636" y="2308013"/>
            <a:ext cx="8772728" cy="1151449"/>
          </a:xfrm>
        </p:spPr>
        <p:txBody>
          <a:bodyPr/>
          <a:lstStyle/>
          <a:p>
            <a:r>
              <a:rPr lang="nb-NO" dirty="0"/>
              <a:t>Valgkomiteens oppgaver</a:t>
            </a:r>
          </a:p>
        </p:txBody>
      </p:sp>
    </p:spTree>
    <p:extLst>
      <p:ext uri="{BB962C8B-B14F-4D97-AF65-F5344CB8AC3E}">
        <p14:creationId xmlns:p14="http://schemas.microsoft.com/office/powerpoint/2010/main" val="1123348883"/>
      </p:ext>
    </p:extLst>
  </p:cSld>
  <p:clrMapOvr>
    <a:masterClrMapping/>
  </p:clrMapOvr>
  <mc:AlternateContent xmlns:mc="http://schemas.openxmlformats.org/markup-compatibility/2006" xmlns:p14="http://schemas.microsoft.com/office/powerpoint/2010/main">
    <mc:Choice Requires="p14">
      <p:transition spd="slow" p14:dur="2000" advTm="5116"/>
    </mc:Choice>
    <mc:Fallback xmlns="">
      <p:transition spd="slow" advTm="511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306096"/>
      </p:ext>
    </p:extLst>
  </p:cSld>
  <p:clrMapOvr>
    <a:masterClrMapping/>
  </p:clrMapOvr>
  <mc:AlternateContent xmlns:mc="http://schemas.openxmlformats.org/markup-compatibility/2006" xmlns:p14="http://schemas.microsoft.com/office/powerpoint/2010/main">
    <mc:Choice Requires="p14">
      <p:transition spd="slow" p14:dur="2000" advTm="185"/>
    </mc:Choice>
    <mc:Fallback xmlns="">
      <p:transition spd="slow" advTm="1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831C874A-C202-4658-87DA-6C302E85F796}"/>
              </a:ext>
            </a:extLst>
          </p:cNvPr>
          <p:cNvPicPr>
            <a:picLocks noChangeAspect="1"/>
          </p:cNvPicPr>
          <p:nvPr/>
        </p:nvPicPr>
        <p:blipFill>
          <a:blip r:embed="rId3"/>
          <a:stretch>
            <a:fillRect/>
          </a:stretch>
        </p:blipFill>
        <p:spPr>
          <a:xfrm>
            <a:off x="8370319" y="1396290"/>
            <a:ext cx="3031657" cy="3719825"/>
          </a:xfrm>
          <a:prstGeom prst="rect">
            <a:avLst/>
          </a:prstGeom>
        </p:spPr>
      </p:pic>
      <p:sp>
        <p:nvSpPr>
          <p:cNvPr id="2" name="Tittel 1">
            <a:extLst>
              <a:ext uri="{FF2B5EF4-FFF2-40B4-BE49-F238E27FC236}">
                <a16:creationId xmlns:a16="http://schemas.microsoft.com/office/drawing/2014/main" id="{BDA697B7-AA05-45B7-A40E-F3EF2D30E637}"/>
              </a:ext>
            </a:extLst>
          </p:cNvPr>
          <p:cNvSpPr>
            <a:spLocks noGrp="1"/>
          </p:cNvSpPr>
          <p:nvPr>
            <p:ph type="title"/>
          </p:nvPr>
        </p:nvSpPr>
        <p:spPr/>
        <p:txBody>
          <a:bodyPr/>
          <a:lstStyle/>
          <a:p>
            <a:r>
              <a:rPr lang="nb-NO" dirty="0"/>
              <a:t>Valgkomiteens oppgave</a:t>
            </a:r>
          </a:p>
        </p:txBody>
      </p:sp>
      <p:sp>
        <p:nvSpPr>
          <p:cNvPr id="3" name="Plassholder for innhold 2">
            <a:extLst>
              <a:ext uri="{FF2B5EF4-FFF2-40B4-BE49-F238E27FC236}">
                <a16:creationId xmlns:a16="http://schemas.microsoft.com/office/drawing/2014/main" id="{11855980-2891-45CF-9969-90711F449197}"/>
              </a:ext>
            </a:extLst>
          </p:cNvPr>
          <p:cNvSpPr>
            <a:spLocks noGrp="1"/>
          </p:cNvSpPr>
          <p:nvPr>
            <p:ph idx="1"/>
          </p:nvPr>
        </p:nvSpPr>
        <p:spPr>
          <a:xfrm>
            <a:off x="838200" y="1477548"/>
            <a:ext cx="7387590" cy="3902904"/>
          </a:xfrm>
        </p:spPr>
        <p:txBody>
          <a:bodyPr>
            <a:normAutofit/>
          </a:bodyPr>
          <a:lstStyle/>
          <a:p>
            <a:pPr marL="0" lvl="1" indent="0">
              <a:buNone/>
            </a:pPr>
            <a:r>
              <a:rPr lang="nb-NO" dirty="0"/>
              <a:t>Gjennom NBU-året:</a:t>
            </a:r>
          </a:p>
          <a:p>
            <a:pPr marL="800100" lvl="2" indent="-342900"/>
            <a:r>
              <a:rPr lang="nb-NO" dirty="0"/>
              <a:t>Begynne i «god tid»</a:t>
            </a:r>
          </a:p>
          <a:p>
            <a:pPr marL="800100" lvl="2" indent="-342900"/>
            <a:r>
              <a:rPr lang="nb-NO" dirty="0"/>
              <a:t>Hvem er på valg?</a:t>
            </a:r>
          </a:p>
          <a:p>
            <a:pPr marL="800100" lvl="2" indent="-342900"/>
            <a:r>
              <a:rPr lang="nb-NO" dirty="0">
                <a:sym typeface="Wingdings" panose="05000000000000000000" pitchFamily="2" charset="2"/>
              </a:rPr>
              <a:t>Gjennomføre samtaler, minimum med sittende styre</a:t>
            </a:r>
          </a:p>
          <a:p>
            <a:pPr marL="1257300" lvl="3" indent="-342900"/>
            <a:r>
              <a:rPr lang="nb-NO" dirty="0">
                <a:sym typeface="Wingdings" panose="05000000000000000000" pitchFamily="2" charset="2"/>
              </a:rPr>
              <a:t>Ønsker noen gjenvalg?</a:t>
            </a:r>
          </a:p>
          <a:p>
            <a:pPr marL="800100" lvl="2" indent="-342900"/>
            <a:r>
              <a:rPr lang="nb-NO" dirty="0">
                <a:sym typeface="Wingdings" panose="05000000000000000000" pitchFamily="2" charset="2"/>
              </a:rPr>
              <a:t>Snakke med medlemmer for innspill til gode kandidater</a:t>
            </a:r>
          </a:p>
          <a:p>
            <a:pPr marL="800100" lvl="2" indent="-342900"/>
            <a:r>
              <a:rPr lang="nb-NO" dirty="0">
                <a:sym typeface="Wingdings" panose="05000000000000000000" pitchFamily="2" charset="2"/>
              </a:rPr>
              <a:t>Sette sammen innstilling og gjøre forespørsler</a:t>
            </a:r>
          </a:p>
          <a:p>
            <a:pPr marL="800100" lvl="2" indent="-342900"/>
            <a:r>
              <a:rPr lang="nb-NO" dirty="0">
                <a:sym typeface="Wingdings" panose="05000000000000000000" pitchFamily="2" charset="2"/>
              </a:rPr>
              <a:t>Innstilling på honorarer/godtgjørelser</a:t>
            </a:r>
          </a:p>
          <a:p>
            <a:pPr marL="800100" lvl="2" indent="-342900"/>
            <a:r>
              <a:rPr lang="nb-NO" dirty="0">
                <a:sym typeface="Wingdings" panose="05000000000000000000" pitchFamily="2" charset="2"/>
              </a:rPr>
              <a:t>Sende ut innstilling med årsmøtepapirene</a:t>
            </a:r>
          </a:p>
          <a:p>
            <a:pPr marL="800100" lvl="2" indent="-342900"/>
            <a:r>
              <a:rPr lang="nb-NO" dirty="0">
                <a:sym typeface="Wingdings" panose="05000000000000000000" pitchFamily="2" charset="2"/>
              </a:rPr>
              <a:t>Stille på årsmøtet og presentere valgkomiteens innstiling</a:t>
            </a:r>
          </a:p>
          <a:p>
            <a:endParaRPr lang="nb-NO" dirty="0"/>
          </a:p>
        </p:txBody>
      </p:sp>
    </p:spTree>
    <p:extLst>
      <p:ext uri="{BB962C8B-B14F-4D97-AF65-F5344CB8AC3E}">
        <p14:creationId xmlns:p14="http://schemas.microsoft.com/office/powerpoint/2010/main" val="3007138953"/>
      </p:ext>
    </p:extLst>
  </p:cSld>
  <p:clrMapOvr>
    <a:masterClrMapping/>
  </p:clrMapOvr>
  <mc:AlternateContent xmlns:mc="http://schemas.openxmlformats.org/markup-compatibility/2006" xmlns:p14="http://schemas.microsoft.com/office/powerpoint/2010/main">
    <mc:Choice Requires="p14">
      <p:transition spd="slow" p14:dur="2000" advTm="368458"/>
    </mc:Choice>
    <mc:Fallback xmlns="">
      <p:transition spd="slow" advTm="36845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5B1045-9DBA-4789-9557-B661906CB18E}"/>
              </a:ext>
            </a:extLst>
          </p:cNvPr>
          <p:cNvSpPr>
            <a:spLocks noGrp="1"/>
          </p:cNvSpPr>
          <p:nvPr>
            <p:ph type="title"/>
          </p:nvPr>
        </p:nvSpPr>
        <p:spPr/>
        <p:txBody>
          <a:bodyPr/>
          <a:lstStyle/>
          <a:p>
            <a:r>
              <a:rPr lang="nb-NO" dirty="0"/>
              <a:t>Valgkomiteens oppgave</a:t>
            </a:r>
          </a:p>
        </p:txBody>
      </p:sp>
      <p:sp>
        <p:nvSpPr>
          <p:cNvPr id="3" name="Plassholder for innhold 2">
            <a:extLst>
              <a:ext uri="{FF2B5EF4-FFF2-40B4-BE49-F238E27FC236}">
                <a16:creationId xmlns:a16="http://schemas.microsoft.com/office/drawing/2014/main" id="{159B9C45-2EB8-476E-858D-8A235FFC79A2}"/>
              </a:ext>
            </a:extLst>
          </p:cNvPr>
          <p:cNvSpPr>
            <a:spLocks noGrp="1"/>
          </p:cNvSpPr>
          <p:nvPr>
            <p:ph idx="1"/>
          </p:nvPr>
        </p:nvSpPr>
        <p:spPr/>
        <p:txBody>
          <a:bodyPr>
            <a:normAutofit lnSpcReduction="10000"/>
          </a:bodyPr>
          <a:lstStyle/>
          <a:p>
            <a:pPr lvl="1"/>
            <a:r>
              <a:rPr lang="nb-NO" dirty="0"/>
              <a:t>Valgkomiteen er som regel årsmøtevalgt</a:t>
            </a:r>
          </a:p>
          <a:p>
            <a:pPr marL="1200150" lvl="2" indent="-285750"/>
            <a:r>
              <a:rPr lang="nb-NO" sz="1600" dirty="0"/>
              <a:t>I enkelte tilfeller oppnevnes valgkomiteen</a:t>
            </a:r>
          </a:p>
          <a:p>
            <a:pPr marL="1200150" lvl="2" indent="-285750"/>
            <a:r>
              <a:rPr lang="nb-NO" sz="1600" dirty="0"/>
              <a:t>Årsmøtet er en viktig symbolsk plassering</a:t>
            </a:r>
          </a:p>
          <a:p>
            <a:pPr marL="800100" lvl="1" indent="-342900"/>
            <a:r>
              <a:rPr lang="nb-NO" dirty="0"/>
              <a:t>Kan ikke instrueres av andre enn årsmøtet</a:t>
            </a:r>
          </a:p>
          <a:p>
            <a:pPr marL="1200150" lvl="2" indent="-285750"/>
            <a:r>
              <a:rPr lang="nb-NO" sz="1600" dirty="0"/>
              <a:t>Det kan finnes en valgkomite-instruks?</a:t>
            </a:r>
          </a:p>
          <a:p>
            <a:pPr marL="800100" lvl="1" indent="-342900"/>
            <a:r>
              <a:rPr lang="nb-NO" dirty="0"/>
              <a:t>Redegjør for sitt arbeid til årsmøtet, før innstilling presenteres</a:t>
            </a:r>
          </a:p>
          <a:p>
            <a:pPr marL="800100" lvl="1" indent="-342900"/>
            <a:endParaRPr lang="nb-NO" dirty="0"/>
          </a:p>
          <a:p>
            <a:pPr marL="800100" lvl="1" indent="-342900"/>
            <a:r>
              <a:rPr lang="nb-NO" dirty="0"/>
              <a:t>Sensitiv informasjon</a:t>
            </a:r>
          </a:p>
          <a:p>
            <a:pPr marL="800100" lvl="1" indent="-342900"/>
            <a:r>
              <a:rPr lang="nb-NO" dirty="0"/>
              <a:t>Husk at dere jobber med folk</a:t>
            </a:r>
          </a:p>
          <a:p>
            <a:endParaRPr lang="nb-NO" dirty="0"/>
          </a:p>
        </p:txBody>
      </p:sp>
    </p:spTree>
    <p:extLst>
      <p:ext uri="{BB962C8B-B14F-4D97-AF65-F5344CB8AC3E}">
        <p14:creationId xmlns:p14="http://schemas.microsoft.com/office/powerpoint/2010/main" val="911893888"/>
      </p:ext>
    </p:extLst>
  </p:cSld>
  <p:clrMapOvr>
    <a:masterClrMapping/>
  </p:clrMapOvr>
  <mc:AlternateContent xmlns:mc="http://schemas.openxmlformats.org/markup-compatibility/2006" xmlns:p14="http://schemas.microsoft.com/office/powerpoint/2010/main">
    <mc:Choice Requires="p14">
      <p:transition spd="slow" p14:dur="2000" advTm="123772"/>
    </mc:Choice>
    <mc:Fallback xmlns="">
      <p:transition spd="slow" advTm="1237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5B1045-9DBA-4789-9557-B661906CB18E}"/>
              </a:ext>
            </a:extLst>
          </p:cNvPr>
          <p:cNvSpPr>
            <a:spLocks noGrp="1"/>
          </p:cNvSpPr>
          <p:nvPr>
            <p:ph type="title"/>
          </p:nvPr>
        </p:nvSpPr>
        <p:spPr/>
        <p:txBody>
          <a:bodyPr>
            <a:normAutofit/>
          </a:bodyPr>
          <a:lstStyle/>
          <a:p>
            <a:r>
              <a:rPr lang="nb-NO" sz="3200" dirty="0"/>
              <a:t>Hovedbudskap: valgkomiteens innstilling blir ofte valgt</a:t>
            </a:r>
          </a:p>
        </p:txBody>
      </p:sp>
      <p:sp>
        <p:nvSpPr>
          <p:cNvPr id="6" name="Plassholder for innhold 5">
            <a:extLst>
              <a:ext uri="{FF2B5EF4-FFF2-40B4-BE49-F238E27FC236}">
                <a16:creationId xmlns:a16="http://schemas.microsoft.com/office/drawing/2014/main" id="{9A6A830A-768C-4BBA-814D-7AC5F709D05F}"/>
              </a:ext>
            </a:extLst>
          </p:cNvPr>
          <p:cNvSpPr>
            <a:spLocks noGrp="1"/>
          </p:cNvSpPr>
          <p:nvPr>
            <p:ph idx="1"/>
          </p:nvPr>
        </p:nvSpPr>
        <p:spPr/>
        <p:txBody>
          <a:bodyPr/>
          <a:lstStyle/>
          <a:p>
            <a:pPr marL="0" indent="0">
              <a:buNone/>
            </a:pPr>
            <a:r>
              <a:rPr lang="nb-NO" dirty="0"/>
              <a:t>Det ligger stor innflytelse hos valgkomiteen og derfor bør komiteen;</a:t>
            </a:r>
          </a:p>
          <a:p>
            <a:pPr marL="514350" indent="-514350">
              <a:buAutoNum type="arabicPeriod"/>
            </a:pPr>
            <a:r>
              <a:rPr lang="nb-NO" dirty="0"/>
              <a:t>Gjøre en grundig og ryddig jobb </a:t>
            </a:r>
          </a:p>
          <a:p>
            <a:pPr marL="514350" indent="-514350">
              <a:buAutoNum type="arabicPeriod"/>
            </a:pPr>
            <a:r>
              <a:rPr lang="nb-NO" dirty="0"/>
              <a:t>Kjenne organisasjonen og jobben som de som skal velges</a:t>
            </a:r>
            <a:br>
              <a:rPr lang="nb-NO" dirty="0"/>
            </a:br>
            <a:r>
              <a:rPr lang="nb-NO" dirty="0"/>
              <a:t>skal gjennomføre </a:t>
            </a:r>
          </a:p>
          <a:p>
            <a:pPr marL="514350" indent="-514350">
              <a:buAutoNum type="arabicPeriod"/>
            </a:pPr>
            <a:r>
              <a:rPr lang="nb-NO" dirty="0"/>
              <a:t>Bestå av personer som har et relativt stort kontaktnett</a:t>
            </a:r>
          </a:p>
        </p:txBody>
      </p:sp>
      <p:pic>
        <p:nvPicPr>
          <p:cNvPr id="7" name="Bilde 6">
            <a:extLst>
              <a:ext uri="{FF2B5EF4-FFF2-40B4-BE49-F238E27FC236}">
                <a16:creationId xmlns:a16="http://schemas.microsoft.com/office/drawing/2014/main" id="{1F4653D7-93C6-4E5D-93B8-046AADA4E602}"/>
              </a:ext>
            </a:extLst>
          </p:cNvPr>
          <p:cNvPicPr>
            <a:picLocks noChangeAspect="1"/>
          </p:cNvPicPr>
          <p:nvPr/>
        </p:nvPicPr>
        <p:blipFill rotWithShape="1">
          <a:blip r:embed="rId3"/>
          <a:srcRect l="11301" t="15567" r="62875" b="61640"/>
          <a:stretch/>
        </p:blipFill>
        <p:spPr>
          <a:xfrm>
            <a:off x="10274300" y="2143847"/>
            <a:ext cx="1917700" cy="2076889"/>
          </a:xfrm>
          <a:prstGeom prst="rect">
            <a:avLst/>
          </a:prstGeom>
        </p:spPr>
      </p:pic>
    </p:spTree>
    <p:extLst>
      <p:ext uri="{BB962C8B-B14F-4D97-AF65-F5344CB8AC3E}">
        <p14:creationId xmlns:p14="http://schemas.microsoft.com/office/powerpoint/2010/main" val="562119344"/>
      </p:ext>
    </p:extLst>
  </p:cSld>
  <p:clrMapOvr>
    <a:masterClrMapping/>
  </p:clrMapOvr>
  <mc:AlternateContent xmlns:mc="http://schemas.openxmlformats.org/markup-compatibility/2006" xmlns:p14="http://schemas.microsoft.com/office/powerpoint/2010/main">
    <mc:Choice Requires="p14">
      <p:transition spd="slow" p14:dur="2000" advTm="79403"/>
    </mc:Choice>
    <mc:Fallback xmlns="">
      <p:transition spd="slow" advTm="7940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366E27-C3C4-4102-A35D-20D2467EB710}"/>
              </a:ext>
            </a:extLst>
          </p:cNvPr>
          <p:cNvSpPr>
            <a:spLocks noGrp="1"/>
          </p:cNvSpPr>
          <p:nvPr>
            <p:ph type="title"/>
          </p:nvPr>
        </p:nvSpPr>
        <p:spPr>
          <a:xfrm>
            <a:off x="1400783" y="2308013"/>
            <a:ext cx="9081581" cy="1151449"/>
          </a:xfrm>
        </p:spPr>
        <p:txBody>
          <a:bodyPr>
            <a:normAutofit/>
          </a:bodyPr>
          <a:lstStyle/>
          <a:p>
            <a:r>
              <a:rPr lang="nb-NO" dirty="0"/>
              <a:t>Hvor finnes informasjon?</a:t>
            </a:r>
          </a:p>
        </p:txBody>
      </p:sp>
    </p:spTree>
    <p:extLst>
      <p:ext uri="{BB962C8B-B14F-4D97-AF65-F5344CB8AC3E}">
        <p14:creationId xmlns:p14="http://schemas.microsoft.com/office/powerpoint/2010/main" val="2844869242"/>
      </p:ext>
    </p:extLst>
  </p:cSld>
  <p:clrMapOvr>
    <a:masterClrMapping/>
  </p:clrMapOvr>
  <mc:AlternateContent xmlns:mc="http://schemas.openxmlformats.org/markup-compatibility/2006" xmlns:p14="http://schemas.microsoft.com/office/powerpoint/2010/main">
    <mc:Choice Requires="p14">
      <p:transition spd="slow" p14:dur="2000" advTm="10451"/>
    </mc:Choice>
    <mc:Fallback xmlns="">
      <p:transition spd="slow" advTm="104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216C67-E9D7-4C72-9093-A16365D71AFF}"/>
              </a:ext>
            </a:extLst>
          </p:cNvPr>
          <p:cNvSpPr txBox="1">
            <a:spLocks/>
          </p:cNvSpPr>
          <p:nvPr/>
        </p:nvSpPr>
        <p:spPr>
          <a:xfrm>
            <a:off x="838200" y="416323"/>
            <a:ext cx="10515600" cy="1325563"/>
          </a:xfrm>
          <a:prstGeom prst="rect">
            <a:avLst/>
          </a:prstGeom>
        </p:spPr>
        <p:txBody>
          <a:bodyPr/>
          <a:lstStyle>
            <a:lvl1pPr algn="l" defTabSz="914400" rtl="0" eaLnBrk="1" latinLnBrk="0" hangingPunct="1">
              <a:lnSpc>
                <a:spcPct val="90000"/>
              </a:lnSpc>
              <a:spcBef>
                <a:spcPct val="0"/>
              </a:spcBef>
              <a:buNone/>
              <a:defRPr sz="4400" kern="1200" baseline="0">
                <a:solidFill>
                  <a:schemeClr val="tx1"/>
                </a:solidFill>
                <a:latin typeface="Source Sans Pro Black" panose="020B0503030403020204" pitchFamily="34" charset="0"/>
                <a:ea typeface="+mj-ea"/>
                <a:cs typeface="+mj-cs"/>
              </a:defRPr>
            </a:lvl1pPr>
          </a:lstStyle>
          <a:p>
            <a:r>
              <a:rPr lang="nb-NO"/>
              <a:t>NBUs vedtekter</a:t>
            </a:r>
            <a:endParaRPr lang="nb-NO" dirty="0"/>
          </a:p>
        </p:txBody>
      </p:sp>
      <p:sp>
        <p:nvSpPr>
          <p:cNvPr id="3" name="Rektangel 2">
            <a:extLst>
              <a:ext uri="{FF2B5EF4-FFF2-40B4-BE49-F238E27FC236}">
                <a16:creationId xmlns:a16="http://schemas.microsoft.com/office/drawing/2014/main" id="{1748447D-CF9B-439B-AE08-ABCCE5D89DED}"/>
              </a:ext>
            </a:extLst>
          </p:cNvPr>
          <p:cNvSpPr/>
          <p:nvPr/>
        </p:nvSpPr>
        <p:spPr>
          <a:xfrm>
            <a:off x="838199" y="1079104"/>
            <a:ext cx="10834991" cy="4401205"/>
          </a:xfrm>
          <a:prstGeom prst="rect">
            <a:avLst/>
          </a:prstGeom>
        </p:spPr>
        <p:txBody>
          <a:bodyPr wrap="square">
            <a:spAutoFit/>
          </a:bodyPr>
          <a:lstStyle/>
          <a:p>
            <a:r>
              <a:rPr lang="nb-NO" sz="2400" dirty="0"/>
              <a:t>Vedtektene finner du på </a:t>
            </a:r>
            <a:r>
              <a:rPr lang="nb-NO" sz="2400" dirty="0">
                <a:hlinkClick r:id="rId2"/>
              </a:rPr>
              <a:t>NBUs nettsider</a:t>
            </a:r>
            <a:r>
              <a:rPr lang="nb-NO" sz="2400" dirty="0"/>
              <a:t> (vedtekter)</a:t>
            </a:r>
          </a:p>
          <a:p>
            <a:endParaRPr lang="nb-NO" sz="2000" dirty="0"/>
          </a:p>
          <a:p>
            <a:r>
              <a:rPr lang="nb-NO" sz="2000" dirty="0"/>
              <a:t>Spesielle paragrafer som omhandler valgkomiteens arbeid:</a:t>
            </a:r>
          </a:p>
          <a:p>
            <a:r>
              <a:rPr lang="nb-NO" b="1" dirty="0"/>
              <a:t>§1.4 Plikter mot organisasjonen og valgbarhet</a:t>
            </a:r>
          </a:p>
          <a:p>
            <a:r>
              <a:rPr lang="nb-NO" dirty="0"/>
              <a:t>«(…) Alle medlemmer er valgbare til verv i organisasjonen, med unntak av de som er nevnt i §1.12. (…) Et medlem har rett til å frasi seg et verv før valgperioden er over. Støttemedlemmer (…) er ikke pliktet til å påta seg årsmøtevalgte verv.»</a:t>
            </a:r>
          </a:p>
          <a:p>
            <a:r>
              <a:rPr lang="nb-NO" b="1" dirty="0"/>
              <a:t>§1.12 Ansatte</a:t>
            </a:r>
          </a:p>
          <a:p>
            <a:r>
              <a:rPr lang="nb-NO" dirty="0"/>
              <a:t>«Ansatte i NBU, herunder også fylkesansatte, kan ikke ha verv i organisasjonens fylkes- eller sentralledd. Ansatte sentralt i NBU kan heller ikke ha verv i hovedkomité for NBUs sentrale arrangement.»</a:t>
            </a:r>
          </a:p>
          <a:p>
            <a:r>
              <a:rPr lang="nb-NO" b="1" dirty="0"/>
              <a:t>§3.4 F Årsmøtets gjøremål</a:t>
            </a:r>
          </a:p>
          <a:p>
            <a:r>
              <a:rPr lang="nb-NO" dirty="0"/>
              <a:t>Punkt 9 - 10 omhandler valg og forklarer hvilke verv som skal velges. Det er ikke valgkomiteen selv som gjennomfører valgene (det er det ordstyrer som gjør), men det kan være kjekt å kjenne til § 3.4.G.</a:t>
            </a:r>
          </a:p>
          <a:p>
            <a:r>
              <a:rPr lang="nb-NO" dirty="0"/>
              <a:t>Valgkomiteen kan også bruke § 1.13 – Valgkomité som rettesnor for sitt arbeid, selv om denne gjelder </a:t>
            </a:r>
          </a:p>
          <a:p>
            <a:r>
              <a:rPr lang="nb-NO" dirty="0"/>
              <a:t>for NBUs sentrale valgkomité.</a:t>
            </a:r>
          </a:p>
        </p:txBody>
      </p:sp>
    </p:spTree>
    <p:extLst>
      <p:ext uri="{BB962C8B-B14F-4D97-AF65-F5344CB8AC3E}">
        <p14:creationId xmlns:p14="http://schemas.microsoft.com/office/powerpoint/2010/main" val="3795753464"/>
      </p:ext>
    </p:extLst>
  </p:cSld>
  <p:clrMapOvr>
    <a:masterClrMapping/>
  </p:clrMapOvr>
  <mc:AlternateContent xmlns:mc="http://schemas.openxmlformats.org/markup-compatibility/2006" xmlns:p14="http://schemas.microsoft.com/office/powerpoint/2010/main">
    <mc:Choice Requires="p14">
      <p:transition spd="slow" p14:dur="2000" advTm="94760"/>
    </mc:Choice>
    <mc:Fallback xmlns="">
      <p:transition spd="slow" advTm="9476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NBU_Intern">
  <a:themeElements>
    <a:clrScheme name="NBU_Intern">
      <a:dk1>
        <a:srgbClr val="000000"/>
      </a:dk1>
      <a:lt1>
        <a:srgbClr val="FAF8E9"/>
      </a:lt1>
      <a:dk2>
        <a:srgbClr val="3E4C2C"/>
      </a:dk2>
      <a:lt2>
        <a:srgbClr val="FAF8E9"/>
      </a:lt2>
      <a:accent1>
        <a:srgbClr val="BACF5A"/>
      </a:accent1>
      <a:accent2>
        <a:srgbClr val="CFD680"/>
      </a:accent2>
      <a:accent3>
        <a:srgbClr val="717D49"/>
      </a:accent3>
      <a:accent4>
        <a:srgbClr val="4D562F"/>
      </a:accent4>
      <a:accent5>
        <a:srgbClr val="C45744"/>
      </a:accent5>
      <a:accent6>
        <a:srgbClr val="D48C86"/>
      </a:accent6>
      <a:hlink>
        <a:srgbClr val="BACF5A"/>
      </a:hlink>
      <a:folHlink>
        <a:srgbClr val="707D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F273D85F-6702-482A-9F49-0A23D432EC44}" vid="{F6B1DBD3-FD2D-4F15-B5B8-E251E4BFC0BE}"/>
    </a:ext>
  </a:extLst>
</a:theme>
</file>

<file path=ppt/theme/theme2.xml><?xml version="1.0" encoding="utf-8"?>
<a:theme xmlns:a="http://schemas.openxmlformats.org/drawingml/2006/main" name="NBU_Sentrale_Arrangementer">
  <a:themeElements>
    <a:clrScheme name="NBU_Fargetema_PP">
      <a:dk1>
        <a:srgbClr val="000000"/>
      </a:dk1>
      <a:lt1>
        <a:srgbClr val="FBF8E7"/>
      </a:lt1>
      <a:dk2>
        <a:srgbClr val="3E4C2C"/>
      </a:dk2>
      <a:lt2>
        <a:srgbClr val="FBF9EF"/>
      </a:lt2>
      <a:accent1>
        <a:srgbClr val="BACF5A"/>
      </a:accent1>
      <a:accent2>
        <a:srgbClr val="ADB359"/>
      </a:accent2>
      <a:accent3>
        <a:srgbClr val="C45744"/>
      </a:accent3>
      <a:accent4>
        <a:srgbClr val="D38C85"/>
      </a:accent4>
      <a:accent5>
        <a:srgbClr val="619F64"/>
      </a:accent5>
      <a:accent6>
        <a:srgbClr val="43644C"/>
      </a:accent6>
      <a:hlink>
        <a:srgbClr val="BACF5A"/>
      </a:hlink>
      <a:folHlink>
        <a:srgbClr val="707D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F273D85F-6702-482A-9F49-0A23D432EC44}" vid="{92FF6519-DF1E-4753-85D3-E51211A61861}"/>
    </a:ext>
  </a:extLst>
</a:theme>
</file>

<file path=ppt/theme/theme3.xml><?xml version="1.0" encoding="utf-8"?>
<a:theme xmlns:a="http://schemas.openxmlformats.org/drawingml/2006/main" name="NBU_Prosjekter">
  <a:themeElements>
    <a:clrScheme name="Egendefinert 2">
      <a:dk1>
        <a:srgbClr val="000000"/>
      </a:dk1>
      <a:lt1>
        <a:srgbClr val="FAF8E9"/>
      </a:lt1>
      <a:dk2>
        <a:srgbClr val="6C2B20"/>
      </a:dk2>
      <a:lt2>
        <a:srgbClr val="FAF8E9"/>
      </a:lt2>
      <a:accent1>
        <a:srgbClr val="C45744"/>
      </a:accent1>
      <a:accent2>
        <a:srgbClr val="D48C85"/>
      </a:accent2>
      <a:accent3>
        <a:srgbClr val="6B2A20"/>
      </a:accent3>
      <a:accent4>
        <a:srgbClr val="C9D15F"/>
      </a:accent4>
      <a:accent5>
        <a:srgbClr val="CFD780"/>
      </a:accent5>
      <a:accent6>
        <a:srgbClr val="AEB45A"/>
      </a:accent6>
      <a:hlink>
        <a:srgbClr val="ADB359"/>
      </a:hlink>
      <a:folHlink>
        <a:srgbClr val="707D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F273D85F-6702-482A-9F49-0A23D432EC44}" vid="{EF347AC3-FDCC-44AA-9630-0E1323355E3D}"/>
    </a:ext>
  </a:extLst>
</a:theme>
</file>

<file path=ppt/theme/theme4.xml><?xml version="1.0" encoding="utf-8"?>
<a:theme xmlns:a="http://schemas.openxmlformats.org/drawingml/2006/main" name="NBU_Lokale_Initiativ">
  <a:themeElements>
    <a:clrScheme name="NBU_Lokale_Initiativ">
      <a:dk1>
        <a:srgbClr val="000000"/>
      </a:dk1>
      <a:lt1>
        <a:srgbClr val="FBF8E7"/>
      </a:lt1>
      <a:dk2>
        <a:srgbClr val="3E4C2C"/>
      </a:dk2>
      <a:lt2>
        <a:srgbClr val="FBF9EF"/>
      </a:lt2>
      <a:accent1>
        <a:srgbClr val="BACF5A"/>
      </a:accent1>
      <a:accent2>
        <a:srgbClr val="1F4142"/>
      </a:accent2>
      <a:accent3>
        <a:srgbClr val="7FBEB1"/>
      </a:accent3>
      <a:accent4>
        <a:srgbClr val="D38C85"/>
      </a:accent4>
      <a:accent5>
        <a:srgbClr val="619F64"/>
      </a:accent5>
      <a:accent6>
        <a:srgbClr val="43644C"/>
      </a:accent6>
      <a:hlink>
        <a:srgbClr val="BACF5A"/>
      </a:hlink>
      <a:folHlink>
        <a:srgbClr val="707D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F273D85F-6702-482A-9F49-0A23D432EC44}" vid="{E6C6E25E-B7F0-4836-BF3F-88CB5CBC43D4}"/>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MAL_Powerpoint</Template>
  <TotalTime>1445</TotalTime>
  <Words>2238</Words>
  <Application>Microsoft Office PowerPoint</Application>
  <PresentationFormat>Widescreen</PresentationFormat>
  <Paragraphs>293</Paragraphs>
  <Slides>40</Slides>
  <Notes>18</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40</vt:i4>
      </vt:variant>
    </vt:vector>
  </HeadingPairs>
  <TitlesOfParts>
    <vt:vector size="50" baseType="lpstr">
      <vt:lpstr>Arial</vt:lpstr>
      <vt:lpstr>Brush Script MT</vt:lpstr>
      <vt:lpstr>Calibri</vt:lpstr>
      <vt:lpstr>Source Sans Pro</vt:lpstr>
      <vt:lpstr>Source Sans Pro Black</vt:lpstr>
      <vt:lpstr>Source Sans Pro Semibold</vt:lpstr>
      <vt:lpstr>NBU_Intern</vt:lpstr>
      <vt:lpstr>NBU_Sentrale_Arrangementer</vt:lpstr>
      <vt:lpstr>NBU_Prosjekter</vt:lpstr>
      <vt:lpstr>NBU_Lokale_Initiativ</vt:lpstr>
      <vt:lpstr>Kurs for valgkomité i lokallagene Utarbeidet av Organisasjonsutvalget 19/20</vt:lpstr>
      <vt:lpstr>Hvem er dere? Vi tar en runde!  </vt:lpstr>
      <vt:lpstr>Kursopplegget</vt:lpstr>
      <vt:lpstr>Valgkomiteens oppgaver</vt:lpstr>
      <vt:lpstr>Valgkomiteens oppgave</vt:lpstr>
      <vt:lpstr>Valgkomiteens oppgave</vt:lpstr>
      <vt:lpstr>Hovedbudskap: valgkomiteens innstilling blir ofte valgt</vt:lpstr>
      <vt:lpstr>Hvor finnes informasjon?</vt:lpstr>
      <vt:lpstr>PowerPoint-presentasjon</vt:lpstr>
      <vt:lpstr>PowerPoint-presentasjon</vt:lpstr>
      <vt:lpstr>Infokilder for valgkomiteens arbeid</vt:lpstr>
      <vt:lpstr>I korte trekk</vt:lpstr>
      <vt:lpstr>Hvem bør sitte i valgkomiteen, og hvilke kvaliteter bør disse ha?</vt:lpstr>
      <vt:lpstr>Hvem bør sitte i valgkomiteen?</vt:lpstr>
      <vt:lpstr>Rammene Hvordan skal valgkomiteen jobbe?</vt:lpstr>
      <vt:lpstr>Rammene: arbeidsform</vt:lpstr>
      <vt:lpstr>Hvem bør sitte i styre? Og hvordan skal vi få tak i disse? </vt:lpstr>
      <vt:lpstr>Innsamling av navneforslag</vt:lpstr>
      <vt:lpstr>Innsamling av navneforslag</vt:lpstr>
      <vt:lpstr>Hvem er de rette folka?</vt:lpstr>
      <vt:lpstr>Hvem er de rette folka?</vt:lpstr>
      <vt:lpstr>Hvem er de rette folka?</vt:lpstr>
      <vt:lpstr>Innsnevringsprosessen</vt:lpstr>
      <vt:lpstr>Du vet hvem du vil ha …men hvordan få dem til å si ja?</vt:lpstr>
      <vt:lpstr>Du vet hvem du vil ha …men hvordan få dem til å si ja?</vt:lpstr>
      <vt:lpstr>Andre momenter</vt:lpstr>
      <vt:lpstr>Vær modig!</vt:lpstr>
      <vt:lpstr>Andre momenter</vt:lpstr>
      <vt:lpstr>Årsmøte</vt:lpstr>
      <vt:lpstr>Innstillingen – innhold og utseende</vt:lpstr>
      <vt:lpstr>PowerPoint-presentasjon</vt:lpstr>
      <vt:lpstr>PowerPoint-presentasjon</vt:lpstr>
      <vt:lpstr>PowerPoint-presentasjon</vt:lpstr>
      <vt:lpstr>Litt om honorarer</vt:lpstr>
      <vt:lpstr>PowerPoint-presentasjon</vt:lpstr>
      <vt:lpstr>På selve årsmøte</vt:lpstr>
      <vt:lpstr>På selve årsmøte</vt:lpstr>
      <vt:lpstr>På selve årsmøte</vt:lpstr>
      <vt:lpstr>LYKKE TIL!</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Valgkomiteens oppgaver</dc:title>
  <dc:creator>Mina Framnes</dc:creator>
  <cp:lastModifiedBy>Mina Framnes</cp:lastModifiedBy>
  <cp:revision>49</cp:revision>
  <dcterms:created xsi:type="dcterms:W3CDTF">2019-10-27T13:33:53Z</dcterms:created>
  <dcterms:modified xsi:type="dcterms:W3CDTF">2020-04-25T10:50:06Z</dcterms:modified>
</cp:coreProperties>
</file>