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678" r:id="rId2"/>
    <p:sldMasterId id="2147483686" r:id="rId3"/>
    <p:sldMasterId id="2147483670" r:id="rId4"/>
    <p:sldMasterId id="2147483662" r:id="rId5"/>
    <p:sldMasterId id="2147483726" r:id="rId6"/>
  </p:sldMasterIdLst>
  <p:notesMasterIdLst>
    <p:notesMasterId r:id="rId10"/>
  </p:notesMasterIdLst>
  <p:sldIdLst>
    <p:sldId id="269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D9B"/>
    <a:srgbClr val="ECEBC5"/>
    <a:srgbClr val="CBD964"/>
    <a:srgbClr val="BBD63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0" autoAdjust="0"/>
    <p:restoredTop sz="96807" autoAdjust="0"/>
  </p:normalViewPr>
  <p:slideViewPr>
    <p:cSldViewPr>
      <p:cViewPr varScale="1">
        <p:scale>
          <a:sx n="100" d="100"/>
          <a:sy n="100" d="100"/>
        </p:scale>
        <p:origin x="108" y="6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1" d="100"/>
          <a:sy n="121" d="100"/>
        </p:scale>
        <p:origin x="4164" y="90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6C161-51D5-4B83-B1BA-0387BA96B9AA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4E222-373C-47F4-809B-59D3496CFC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14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4E222-373C-47F4-809B-59D3496CFC8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84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Første 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-241300" ty="-34036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BC532E-5CA4-7475-5DBE-5E281ED052F4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3224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9C8F3-67FA-D110-BD61-BFDC3B911E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515582" y="2578283"/>
            <a:ext cx="9144000" cy="1246729"/>
          </a:xfrm>
        </p:spPr>
        <p:txBody>
          <a:bodyPr anchor="b"/>
          <a:lstStyle>
            <a:lvl1pPr algn="ctr"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PRESENTASJON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D6223-9FA7-EA5F-A32D-A36E820AF4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1524000" y="3659563"/>
            <a:ext cx="9144000" cy="707569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undertittel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AD1DAB-DDF1-B28F-A11A-CDA4DED3693C}"/>
              </a:ext>
            </a:extLst>
          </p:cNvPr>
          <p:cNvGrpSpPr>
            <a:grpSpLocks/>
          </p:cNvGrpSpPr>
          <p:nvPr userDrawn="1"/>
        </p:nvGrpSpPr>
        <p:grpSpPr>
          <a:xfrm>
            <a:off x="4715137" y="1218128"/>
            <a:ext cx="2761726" cy="1079349"/>
            <a:chOff x="4715137" y="1218128"/>
            <a:chExt cx="2761726" cy="10793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FF569F-5344-03C7-EF17-88556AF48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5137" y="1218128"/>
              <a:ext cx="2761726" cy="1079349"/>
            </a:xfrm>
            <a:prstGeom prst="rect">
              <a:avLst/>
            </a:prstGeom>
          </p:spPr>
        </p:pic>
        <p:pic>
          <p:nvPicPr>
            <p:cNvPr id="6" name="Picture 5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F5A2AB8-8F3A-E8AB-03C0-A61B0C7CCA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8004" y="1342461"/>
              <a:ext cx="2235993" cy="85427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2116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-393700" ty="-14478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42F62A1-8812-AFFB-0EA9-B5D93B86AC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248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effectLst>
            <a:reflection endPos="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F5AAC-EC8F-EA78-4E95-609BE211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00" y="303437"/>
            <a:ext cx="59778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Innhold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D0C-9D39-1A12-0D31-820134446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0" y="1701000"/>
            <a:ext cx="59778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84ACC-BF16-4A34-9C9E-AD01BE417E7E}"/>
              </a:ext>
            </a:extLst>
          </p:cNvPr>
          <p:cNvCxnSpPr>
            <a:cxnSpLocks/>
          </p:cNvCxnSpPr>
          <p:nvPr userDrawn="1"/>
        </p:nvCxnSpPr>
        <p:spPr>
          <a:xfrm>
            <a:off x="708000" y="1341000"/>
            <a:ext cx="58320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een silhouette of a person&#10;&#10;Description automatically generated">
            <a:extLst>
              <a:ext uri="{FF2B5EF4-FFF2-40B4-BE49-F238E27FC236}">
                <a16:creationId xmlns:a16="http://schemas.microsoft.com/office/drawing/2014/main" id="{B6AB34A2-5A88-4223-35CA-005793F485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70" y="5938203"/>
            <a:ext cx="638748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85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silhouette of a person&#10;&#10;Description automatically generated">
            <a:extLst>
              <a:ext uri="{FF2B5EF4-FFF2-40B4-BE49-F238E27FC236}">
                <a16:creationId xmlns:a16="http://schemas.microsoft.com/office/drawing/2014/main" id="{150D4A32-F614-ACB0-E9CA-478963F6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00" y="5938203"/>
            <a:ext cx="638748" cy="614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9D1B3-CFA3-D767-F26D-C101FA848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753A-F8A1-5AF9-EC8A-8754B24AB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4562E-CC79-4550-C1F5-3E5E2170C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F94D0-7A15-2C13-F643-314941E24B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544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D1B3-CFA3-D767-F26D-C101FA848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753A-F8A1-5AF9-EC8A-8754B24AB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763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F94D0-7A15-2C13-F643-314941E24B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een silhouette of a person&#10;&#10;Description automatically generated">
            <a:extLst>
              <a:ext uri="{FF2B5EF4-FFF2-40B4-BE49-F238E27FC236}">
                <a16:creationId xmlns:a16="http://schemas.microsoft.com/office/drawing/2014/main" id="{88780FA3-88A7-B55E-A51A-78B3ED171E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00" y="5938203"/>
            <a:ext cx="638748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03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4A6E6-9FC6-233F-A588-1851AD4B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A2A3C-F36F-D9C9-F0B4-AFB638D05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1685A-2A81-D28F-D33E-68D547B74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6ED2-D03B-223F-AF6E-8365C9CC1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4227D0-35F5-3F82-71E8-FA7BC6F08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C97FD7-CB28-D8F0-996D-60575AFDD9A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een silhouette of a person&#10;&#10;Description automatically generated">
            <a:extLst>
              <a:ext uri="{FF2B5EF4-FFF2-40B4-BE49-F238E27FC236}">
                <a16:creationId xmlns:a16="http://schemas.microsoft.com/office/drawing/2014/main" id="{D41D3001-7744-9686-745C-38756EFB9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00" y="5938203"/>
            <a:ext cx="638748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70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1105B-6ECF-6CB3-9C92-045EB7451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24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F5AAC-EC8F-EA78-4E95-609BE211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00" y="303437"/>
            <a:ext cx="59778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D0C-9D39-1A12-0D31-820134446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0" y="1701000"/>
            <a:ext cx="59778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84ACC-BF16-4A34-9C9E-AD01BE417E7E}"/>
              </a:ext>
            </a:extLst>
          </p:cNvPr>
          <p:cNvCxnSpPr>
            <a:cxnSpLocks/>
          </p:cNvCxnSpPr>
          <p:nvPr userDrawn="1"/>
        </p:nvCxnSpPr>
        <p:spPr>
          <a:xfrm>
            <a:off x="708000" y="1341000"/>
            <a:ext cx="58320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A green silhouette of a person&#10;&#10;Description automatically generated">
            <a:extLst>
              <a:ext uri="{FF2B5EF4-FFF2-40B4-BE49-F238E27FC236}">
                <a16:creationId xmlns:a16="http://schemas.microsoft.com/office/drawing/2014/main" id="{097E8C30-4506-6AEA-7EC9-E1997C51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6" y="5935963"/>
            <a:ext cx="638748" cy="61448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343799-6725-3346-9FCF-74DC1E1E6A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8525" y="0"/>
            <a:ext cx="4943475" cy="6858000"/>
          </a:xfrm>
          <a:solidFill>
            <a:schemeClr val="tx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645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lhouette of a person&#10;&#10;Description automatically generated">
            <a:extLst>
              <a:ext uri="{FF2B5EF4-FFF2-40B4-BE49-F238E27FC236}">
                <a16:creationId xmlns:a16="http://schemas.microsoft.com/office/drawing/2014/main" id="{7CE79101-1015-A1FF-EC71-0069598CD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00" y="5938203"/>
            <a:ext cx="638748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26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ende lysbilde">
    <p:bg>
      <p:bgPr>
        <a:blipFill dpi="0" rotWithShape="1">
          <a:blip r:embed="rId2">
            <a:lum/>
          </a:blip>
          <a:srcRect/>
          <a:tile tx="0" ty="-1517650" sx="70000" sy="7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FB9F93ED-6FA9-1193-EB27-CB9017882ADD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32247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D3054C-ED1F-C3D6-7D48-524E432CC8CA}"/>
              </a:ext>
            </a:extLst>
          </p:cNvPr>
          <p:cNvSpPr txBox="1"/>
          <p:nvPr userDrawn="1"/>
        </p:nvSpPr>
        <p:spPr>
          <a:xfrm>
            <a:off x="587998" y="2855061"/>
            <a:ext cx="1101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+mj-lt"/>
              </a:rPr>
              <a:t>BEST PÅ LEVENDE BYGDER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8935A-78DA-4193-AD8A-A17AB7E366BC}"/>
              </a:ext>
            </a:extLst>
          </p:cNvPr>
          <p:cNvSpPr txBox="1"/>
          <p:nvPr userDrawn="1"/>
        </p:nvSpPr>
        <p:spPr>
          <a:xfrm>
            <a:off x="2477996" y="3896636"/>
            <a:ext cx="723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+mj-lt"/>
              </a:rPr>
              <a:t>Finn ut mer på www.hostarrangementet.no</a:t>
            </a:r>
          </a:p>
        </p:txBody>
      </p:sp>
      <p:pic>
        <p:nvPicPr>
          <p:cNvPr id="5" name="Picture 4" descr="A green leaf with a white object on it&#10;&#10;Description automatically generated">
            <a:extLst>
              <a:ext uri="{FF2B5EF4-FFF2-40B4-BE49-F238E27FC236}">
                <a16:creationId xmlns:a16="http://schemas.microsoft.com/office/drawing/2014/main" id="{3E28BB87-328E-45C3-481B-5A491E0D7F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788" y="1058822"/>
            <a:ext cx="3680418" cy="26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27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/Første 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3181350" ty="367665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A5656C-915F-E932-1071-6CCF034362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3224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9C8F3-67FA-D110-BD61-BFDC3B911E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5582" y="2709000"/>
            <a:ext cx="9144000" cy="1246729"/>
          </a:xfrm>
        </p:spPr>
        <p:txBody>
          <a:bodyPr anchor="b"/>
          <a:lstStyle>
            <a:lvl1pPr algn="ctr"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PRESENTASJON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D6223-9FA7-EA5F-A32D-A36E820AF4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90280"/>
            <a:ext cx="9144000" cy="707569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undertittel</a:t>
            </a:r>
          </a:p>
        </p:txBody>
      </p:sp>
      <p:pic>
        <p:nvPicPr>
          <p:cNvPr id="5" name="Picture 4" descr="A green and black background&#10;&#10;Description automatically generated">
            <a:extLst>
              <a:ext uri="{FF2B5EF4-FFF2-40B4-BE49-F238E27FC236}">
                <a16:creationId xmlns:a16="http://schemas.microsoft.com/office/drawing/2014/main" id="{5D772210-0215-3022-94F1-BB7E8F1792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000" y="1196543"/>
            <a:ext cx="3456000" cy="244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73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holdsfortegnels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3308350" ty="-67945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1105B-6ECF-6CB3-9C92-045EB7451D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248000" cy="6858000"/>
          </a:xfrm>
          <a:prstGeom prst="rect">
            <a:avLst/>
          </a:prstGeom>
          <a:gradFill>
            <a:gsLst>
              <a:gs pos="21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</a:gra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F5AAC-EC8F-EA78-4E95-609BE211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00" y="303437"/>
            <a:ext cx="59778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Innhold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D0C-9D39-1A12-0D31-820134446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0" y="1701000"/>
            <a:ext cx="59778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84ACC-BF16-4A34-9C9E-AD01BE417E7E}"/>
              </a:ext>
            </a:extLst>
          </p:cNvPr>
          <p:cNvCxnSpPr>
            <a:cxnSpLocks/>
          </p:cNvCxnSpPr>
          <p:nvPr userDrawn="1"/>
        </p:nvCxnSpPr>
        <p:spPr>
          <a:xfrm>
            <a:off x="708000" y="1341000"/>
            <a:ext cx="58320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een silhouette of a person&#10;&#10;Description automatically generated">
            <a:extLst>
              <a:ext uri="{FF2B5EF4-FFF2-40B4-BE49-F238E27FC236}">
                <a16:creationId xmlns:a16="http://schemas.microsoft.com/office/drawing/2014/main" id="{B6AB34A2-5A88-4223-35CA-005793F485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70" y="5938203"/>
            <a:ext cx="638748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93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silhouette of a person&#10;&#10;Description automatically generated">
            <a:extLst>
              <a:ext uri="{FF2B5EF4-FFF2-40B4-BE49-F238E27FC236}">
                <a16:creationId xmlns:a16="http://schemas.microsoft.com/office/drawing/2014/main" id="{150D4A32-F614-ACB0-E9CA-478963F6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00" y="5938203"/>
            <a:ext cx="638748" cy="614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9D1B3-CFA3-D767-F26D-C101FA848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753A-F8A1-5AF9-EC8A-8754B24AB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4562E-CC79-4550-C1F5-3E5E2170C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F94D0-7A15-2C13-F643-314941E24B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79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holdsfortegnelse">
    <p:bg>
      <p:bgPr>
        <a:blipFill dpi="0" rotWithShape="1">
          <a:blip r:embed="rId2">
            <a:lum/>
          </a:blip>
          <a:srcRect/>
          <a:tile tx="2686050" ty="-730250" sx="70000" sy="7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257A20-8C26-3764-F82C-17725175A1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248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0"/>
                  <a:lumOff val="10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effectLst>
            <a:reflection endPos="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F5AAC-EC8F-EA78-4E95-609BE211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00" y="303437"/>
            <a:ext cx="59778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Innhold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D0C-9D39-1A12-0D31-820134446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0" y="1701000"/>
            <a:ext cx="59778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84ACC-BF16-4A34-9C9E-AD01BE417E7E}"/>
              </a:ext>
            </a:extLst>
          </p:cNvPr>
          <p:cNvCxnSpPr>
            <a:cxnSpLocks/>
          </p:cNvCxnSpPr>
          <p:nvPr userDrawn="1"/>
        </p:nvCxnSpPr>
        <p:spPr>
          <a:xfrm>
            <a:off x="708000" y="1341000"/>
            <a:ext cx="5832000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75C8220-D532-DCF0-9636-B10CD55B2A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7" y="5937614"/>
            <a:ext cx="638747" cy="6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52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D1B3-CFA3-D767-F26D-C101FA848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753A-F8A1-5AF9-EC8A-8754B24AB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763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F94D0-7A15-2C13-F643-314941E24B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een silhouette of a person&#10;&#10;Description automatically generated">
            <a:extLst>
              <a:ext uri="{FF2B5EF4-FFF2-40B4-BE49-F238E27FC236}">
                <a16:creationId xmlns:a16="http://schemas.microsoft.com/office/drawing/2014/main" id="{88780FA3-88A7-B55E-A51A-78B3ED171E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00" y="5938203"/>
            <a:ext cx="638748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81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4A6E6-9FC6-233F-A588-1851AD4B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A2A3C-F36F-D9C9-F0B4-AFB638D05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1685A-2A81-D28F-D33E-68D547B74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6ED2-D03B-223F-AF6E-8365C9CC1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4227D0-35F5-3F82-71E8-FA7BC6F08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C97FD7-CB28-D8F0-996D-60575AFDD9A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een silhouette of a person&#10;&#10;Description automatically generated">
            <a:extLst>
              <a:ext uri="{FF2B5EF4-FFF2-40B4-BE49-F238E27FC236}">
                <a16:creationId xmlns:a16="http://schemas.microsoft.com/office/drawing/2014/main" id="{D41D3001-7744-9686-745C-38756EFB9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00" y="5938203"/>
            <a:ext cx="638748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54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1105B-6ECF-6CB3-9C92-045EB7451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24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F5AAC-EC8F-EA78-4E95-609BE211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00" y="303437"/>
            <a:ext cx="59778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D0C-9D39-1A12-0D31-820134446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0" y="1701000"/>
            <a:ext cx="59778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84ACC-BF16-4A34-9C9E-AD01BE417E7E}"/>
              </a:ext>
            </a:extLst>
          </p:cNvPr>
          <p:cNvCxnSpPr>
            <a:cxnSpLocks/>
          </p:cNvCxnSpPr>
          <p:nvPr userDrawn="1"/>
        </p:nvCxnSpPr>
        <p:spPr>
          <a:xfrm>
            <a:off x="708000" y="1341000"/>
            <a:ext cx="58320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A green silhouette of a person&#10;&#10;Description automatically generated">
            <a:extLst>
              <a:ext uri="{FF2B5EF4-FFF2-40B4-BE49-F238E27FC236}">
                <a16:creationId xmlns:a16="http://schemas.microsoft.com/office/drawing/2014/main" id="{097E8C30-4506-6AEA-7EC9-E1997C51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6" y="5935963"/>
            <a:ext cx="638748" cy="61448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343799-6725-3346-9FCF-74DC1E1E6A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8525" y="0"/>
            <a:ext cx="4943475" cy="6858000"/>
          </a:xfrm>
          <a:solidFill>
            <a:schemeClr val="tx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875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lhouette of a person&#10;&#10;Description automatically generated">
            <a:extLst>
              <a:ext uri="{FF2B5EF4-FFF2-40B4-BE49-F238E27FC236}">
                <a16:creationId xmlns:a16="http://schemas.microsoft.com/office/drawing/2014/main" id="{7CE79101-1015-A1FF-EC71-0069598CD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00" y="5938203"/>
            <a:ext cx="638748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29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ende 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31750" sx="100000" sy="100000" flip="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A5656C-915F-E932-1071-6CCF03436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32247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D3054C-ED1F-C3D6-7D48-524E432CC8CA}"/>
              </a:ext>
            </a:extLst>
          </p:cNvPr>
          <p:cNvSpPr txBox="1"/>
          <p:nvPr userDrawn="1"/>
        </p:nvSpPr>
        <p:spPr>
          <a:xfrm>
            <a:off x="588000" y="2782668"/>
            <a:ext cx="1101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tx2"/>
                </a:solidFill>
                <a:latin typeface="+mj-lt"/>
              </a:rPr>
              <a:t>LANDSSTEVNE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8935A-78DA-4193-AD8A-A17AB7E366BC}"/>
              </a:ext>
            </a:extLst>
          </p:cNvPr>
          <p:cNvSpPr txBox="1"/>
          <p:nvPr userDrawn="1"/>
        </p:nvSpPr>
        <p:spPr>
          <a:xfrm>
            <a:off x="3000000" y="4368856"/>
            <a:ext cx="601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+mj-lt"/>
              </a:rPr>
              <a:t>Finn ut mer på www.landsstevne.no</a:t>
            </a:r>
          </a:p>
        </p:txBody>
      </p:sp>
      <p:pic>
        <p:nvPicPr>
          <p:cNvPr id="4" name="Picture 3" descr="A green and black background&#10;&#10;Description automatically generated">
            <a:extLst>
              <a:ext uri="{FF2B5EF4-FFF2-40B4-BE49-F238E27FC236}">
                <a16:creationId xmlns:a16="http://schemas.microsoft.com/office/drawing/2014/main" id="{F96BFBFF-E387-AD20-E9BB-3AA41D99D6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02" y="1250719"/>
            <a:ext cx="3456000" cy="2443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6D3132-2A5C-6A38-AC53-421EC616B947}"/>
              </a:ext>
            </a:extLst>
          </p:cNvPr>
          <p:cNvSpPr txBox="1"/>
          <p:nvPr userDrawn="1"/>
        </p:nvSpPr>
        <p:spPr>
          <a:xfrm>
            <a:off x="696000" y="3439250"/>
            <a:ext cx="1101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tx2"/>
                </a:solidFill>
                <a:latin typeface="+mj-lt"/>
              </a:rPr>
              <a:t>I NORGES BYGDEUNGDOMSLAG</a:t>
            </a:r>
          </a:p>
        </p:txBody>
      </p:sp>
    </p:spTree>
    <p:extLst>
      <p:ext uri="{BB962C8B-B14F-4D97-AF65-F5344CB8AC3E}">
        <p14:creationId xmlns:p14="http://schemas.microsoft.com/office/powerpoint/2010/main" val="3728705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Første 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-228600" ty="-93980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A5656C-915F-E932-1071-6CCF03436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3224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9C8F3-67FA-D110-BD61-BFDC3B911E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515582" y="2578283"/>
            <a:ext cx="9144000" cy="1246729"/>
          </a:xfrm>
        </p:spPr>
        <p:txBody>
          <a:bodyPr anchor="b"/>
          <a:lstStyle>
            <a:lvl1pPr algn="ctr"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PRESENTASJON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D6223-9FA7-EA5F-A32D-A36E820AF4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1524000" y="3659563"/>
            <a:ext cx="9144000" cy="707569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undertittel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9A0BF1-72DE-318C-0CFA-BAF5233F96C4}"/>
              </a:ext>
            </a:extLst>
          </p:cNvPr>
          <p:cNvGrpSpPr>
            <a:grpSpLocks/>
          </p:cNvGrpSpPr>
          <p:nvPr userDrawn="1"/>
        </p:nvGrpSpPr>
        <p:grpSpPr>
          <a:xfrm>
            <a:off x="4715137" y="1218128"/>
            <a:ext cx="2761726" cy="1079086"/>
            <a:chOff x="4715137" y="1218128"/>
            <a:chExt cx="2761726" cy="10790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CBB19D-28C0-AA1A-C174-800EC188F2FD}"/>
                </a:ext>
              </a:extLst>
            </p:cNvPr>
            <p:cNvSpPr>
              <a:spLocks/>
            </p:cNvSpPr>
            <p:nvPr userDrawn="1"/>
          </p:nvSpPr>
          <p:spPr>
            <a:xfrm>
              <a:off x="4715137" y="1218128"/>
              <a:ext cx="2761726" cy="1079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F5A2AB8-8F3A-E8AB-03C0-A61B0C7CCA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8004" y="1342461"/>
              <a:ext cx="2235993" cy="854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296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3416300" ty="-692150" sx="80000" sy="8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1105B-6ECF-6CB3-9C92-045EB7451D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248000" cy="6858000"/>
          </a:xfrm>
          <a:prstGeom prst="rect">
            <a:avLst/>
          </a:prstGeom>
          <a:gradFill>
            <a:gsLst>
              <a:gs pos="21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</a:gra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F5AAC-EC8F-EA78-4E95-609BE211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00" y="303437"/>
            <a:ext cx="59778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Innhold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D0C-9D39-1A12-0D31-820134446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0" y="1701000"/>
            <a:ext cx="59778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84ACC-BF16-4A34-9C9E-AD01BE417E7E}"/>
              </a:ext>
            </a:extLst>
          </p:cNvPr>
          <p:cNvCxnSpPr>
            <a:cxnSpLocks/>
          </p:cNvCxnSpPr>
          <p:nvPr userDrawn="1"/>
        </p:nvCxnSpPr>
        <p:spPr>
          <a:xfrm>
            <a:off x="708000" y="1341000"/>
            <a:ext cx="58320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nk figure with a black background&#10;&#10;Description automatically generated">
            <a:extLst>
              <a:ext uri="{FF2B5EF4-FFF2-40B4-BE49-F238E27FC236}">
                <a16:creationId xmlns:a16="http://schemas.microsoft.com/office/drawing/2014/main" id="{51564879-1C5C-3699-E088-783F4CCB54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7" y="5936270"/>
            <a:ext cx="638747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33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D1B3-CFA3-D767-F26D-C101FA848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753A-F8A1-5AF9-EC8A-8754B24AB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4562E-CC79-4550-C1F5-3E5E2170C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F94D0-7A15-2C13-F643-314941E24B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nk figure with a black background&#10;&#10;Description automatically generated">
            <a:extLst>
              <a:ext uri="{FF2B5EF4-FFF2-40B4-BE49-F238E27FC236}">
                <a16:creationId xmlns:a16="http://schemas.microsoft.com/office/drawing/2014/main" id="{EC80CAAD-BF25-CBEA-7A46-2B7FD04F4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053" y="5936270"/>
            <a:ext cx="638747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551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D1B3-CFA3-D767-F26D-C101FA848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753A-F8A1-5AF9-EC8A-8754B24AB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763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F94D0-7A15-2C13-F643-314941E24B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nk figure with a black background&#10;&#10;Description automatically generated">
            <a:extLst>
              <a:ext uri="{FF2B5EF4-FFF2-40B4-BE49-F238E27FC236}">
                <a16:creationId xmlns:a16="http://schemas.microsoft.com/office/drawing/2014/main" id="{1D0860FC-834E-0F36-72A5-D931C512E3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053" y="5936270"/>
            <a:ext cx="638747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83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4A6E6-9FC6-233F-A588-1851AD4B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A2A3C-F36F-D9C9-F0B4-AFB638D05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1685A-2A81-D28F-D33E-68D547B74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6ED2-D03B-223F-AF6E-8365C9CC1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4227D0-35F5-3F82-71E8-FA7BC6F08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C97FD7-CB28-D8F0-996D-60575AFDD9A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nk figure with a black background&#10;&#10;Description automatically generated">
            <a:extLst>
              <a:ext uri="{FF2B5EF4-FFF2-40B4-BE49-F238E27FC236}">
                <a16:creationId xmlns:a16="http://schemas.microsoft.com/office/drawing/2014/main" id="{FC776065-E6CA-0446-D65F-5A5005C69C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053" y="5936270"/>
            <a:ext cx="638747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3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626EF-AC47-AE1C-98A4-E1029F94D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053" y="5937614"/>
            <a:ext cx="638747" cy="615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9D1B3-CFA3-D767-F26D-C101FA848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753A-F8A1-5AF9-EC8A-8754B24AB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4562E-CC79-4550-C1F5-3E5E2170C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F94D0-7A15-2C13-F643-314941E24B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790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1105B-6ECF-6CB3-9C92-045EB7451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24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F5AAC-EC8F-EA78-4E95-609BE211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00" y="303437"/>
            <a:ext cx="59778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D0C-9D39-1A12-0D31-820134446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0" y="1701000"/>
            <a:ext cx="59778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84ACC-BF16-4A34-9C9E-AD01BE417E7E}"/>
              </a:ext>
            </a:extLst>
          </p:cNvPr>
          <p:cNvCxnSpPr>
            <a:cxnSpLocks/>
          </p:cNvCxnSpPr>
          <p:nvPr userDrawn="1"/>
        </p:nvCxnSpPr>
        <p:spPr>
          <a:xfrm>
            <a:off x="708000" y="1341000"/>
            <a:ext cx="58320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A pink figure with a black background&#10;&#10;Description automatically generated">
            <a:extLst>
              <a:ext uri="{FF2B5EF4-FFF2-40B4-BE49-F238E27FC236}">
                <a16:creationId xmlns:a16="http://schemas.microsoft.com/office/drawing/2014/main" id="{69A567B1-791B-DCEB-BB96-3BB0B1DE26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7" y="5938203"/>
            <a:ext cx="638747" cy="61448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343799-6725-3346-9FCF-74DC1E1E6A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8525" y="0"/>
            <a:ext cx="4943475" cy="6858000"/>
          </a:xfrm>
          <a:solidFill>
            <a:schemeClr val="tx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796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figure with a black background&#10;&#10;Description automatically generated">
            <a:extLst>
              <a:ext uri="{FF2B5EF4-FFF2-40B4-BE49-F238E27FC236}">
                <a16:creationId xmlns:a16="http://schemas.microsoft.com/office/drawing/2014/main" id="{B754B916-DF41-8E32-1F58-C09CAFA21D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053" y="5936270"/>
            <a:ext cx="638747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62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tende 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133350" sx="100000" sy="100000" flip="y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A5656C-915F-E932-1071-6CCF03436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3224784"/>
          </a:xfrm>
          <a:prstGeom prst="rect">
            <a:avLst/>
          </a:prstGeom>
        </p:spPr>
      </p:pic>
      <p:pic>
        <p:nvPicPr>
          <p:cNvPr id="12" name="Picture 11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2A6469B1-4DAD-7378-3982-55BBEC30CE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527" y="4072828"/>
            <a:ext cx="632502" cy="632502"/>
          </a:xfrm>
          <a:prstGeom prst="rect">
            <a:avLst/>
          </a:prstGeom>
        </p:spPr>
      </p:pic>
      <p:pic>
        <p:nvPicPr>
          <p:cNvPr id="10" name="Picture 9" descr="A logo of a camera&#10;&#10;Description automatically generated">
            <a:extLst>
              <a:ext uri="{FF2B5EF4-FFF2-40B4-BE49-F238E27FC236}">
                <a16:creationId xmlns:a16="http://schemas.microsoft.com/office/drawing/2014/main" id="{E609B624-AD47-53AC-E207-2A4447CB70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746" y="4077000"/>
            <a:ext cx="632503" cy="6325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D3054C-ED1F-C3D6-7D48-524E432CC8CA}"/>
              </a:ext>
            </a:extLst>
          </p:cNvPr>
          <p:cNvSpPr txBox="1"/>
          <p:nvPr userDrawn="1"/>
        </p:nvSpPr>
        <p:spPr>
          <a:xfrm>
            <a:off x="587998" y="2435296"/>
            <a:ext cx="1101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+mj-lt"/>
              </a:rPr>
              <a:t>BEST PÅ LEVENDE BYGDER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8935A-78DA-4193-AD8A-A17AB7E366BC}"/>
              </a:ext>
            </a:extLst>
          </p:cNvPr>
          <p:cNvSpPr txBox="1"/>
          <p:nvPr userDrawn="1"/>
        </p:nvSpPr>
        <p:spPr>
          <a:xfrm>
            <a:off x="3755997" y="3407060"/>
            <a:ext cx="4680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+mj-lt"/>
              </a:rPr>
              <a:t>Finn ut mer på www.nbu.no</a:t>
            </a:r>
          </a:p>
        </p:txBody>
      </p:sp>
      <p:pic>
        <p:nvPicPr>
          <p:cNvPr id="7" name="Picture 6" descr="A white letter on a pink circle&#10;&#10;Description automatically generated">
            <a:extLst>
              <a:ext uri="{FF2B5EF4-FFF2-40B4-BE49-F238E27FC236}">
                <a16:creationId xmlns:a16="http://schemas.microsoft.com/office/drawing/2014/main" id="{C309A448-9351-8416-E6B8-7A45D7377E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966" y="4077000"/>
            <a:ext cx="632502" cy="6325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A554C8-AF51-13ED-780C-A6A9A5A90A3F}"/>
              </a:ext>
            </a:extLst>
          </p:cNvPr>
          <p:cNvGrpSpPr/>
          <p:nvPr userDrawn="1"/>
        </p:nvGrpSpPr>
        <p:grpSpPr>
          <a:xfrm>
            <a:off x="4715137" y="1218128"/>
            <a:ext cx="2761726" cy="1079086"/>
            <a:chOff x="4715137" y="1218128"/>
            <a:chExt cx="2761726" cy="107908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DBEF29D-1015-3C1D-2215-1F7F7950F217}"/>
                </a:ext>
              </a:extLst>
            </p:cNvPr>
            <p:cNvSpPr/>
            <p:nvPr userDrawn="1"/>
          </p:nvSpPr>
          <p:spPr>
            <a:xfrm>
              <a:off x="4715137" y="1218128"/>
              <a:ext cx="2761726" cy="1079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1A55409-C4EB-C010-FFE7-11343B30DE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8004" y="1342461"/>
              <a:ext cx="2235993" cy="854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4414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Første 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A5656C-915F-E932-1071-6CCF03436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3224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9C8F3-67FA-D110-BD61-BFDC3B911E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515582" y="2578283"/>
            <a:ext cx="9144000" cy="1246729"/>
          </a:xfrm>
        </p:spPr>
        <p:txBody>
          <a:bodyPr anchor="b"/>
          <a:lstStyle>
            <a:lvl1pPr algn="ctr"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PRESENTASJON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D6223-9FA7-EA5F-A32D-A36E820AF4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1524000" y="3659563"/>
            <a:ext cx="9144000" cy="707569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undertittel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9A0BF1-72DE-318C-0CFA-BAF5233F96C4}"/>
              </a:ext>
            </a:extLst>
          </p:cNvPr>
          <p:cNvGrpSpPr>
            <a:grpSpLocks/>
          </p:cNvGrpSpPr>
          <p:nvPr userDrawn="1"/>
        </p:nvGrpSpPr>
        <p:grpSpPr>
          <a:xfrm>
            <a:off x="4715137" y="1218128"/>
            <a:ext cx="2761726" cy="1079086"/>
            <a:chOff x="4715137" y="1218128"/>
            <a:chExt cx="2761726" cy="10790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CBB19D-28C0-AA1A-C174-800EC188F2FD}"/>
                </a:ext>
              </a:extLst>
            </p:cNvPr>
            <p:cNvSpPr>
              <a:spLocks/>
            </p:cNvSpPr>
            <p:nvPr userDrawn="1"/>
          </p:nvSpPr>
          <p:spPr>
            <a:xfrm>
              <a:off x="4715137" y="1218128"/>
              <a:ext cx="2761726" cy="1079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F5A2AB8-8F3A-E8AB-03C0-A61B0C7CCA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8004" y="1342461"/>
              <a:ext cx="2235993" cy="854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8666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4616450" ty="-1905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1105B-6ECF-6CB3-9C92-045EB7451D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248000" cy="6858000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</a:gra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F5AAC-EC8F-EA78-4E95-609BE211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00" y="303437"/>
            <a:ext cx="59778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Innhold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D0C-9D39-1A12-0D31-820134446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0" y="1701000"/>
            <a:ext cx="59778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84ACC-BF16-4A34-9C9E-AD01BE417E7E}"/>
              </a:ext>
            </a:extLst>
          </p:cNvPr>
          <p:cNvCxnSpPr>
            <a:cxnSpLocks/>
          </p:cNvCxnSpPr>
          <p:nvPr userDrawn="1"/>
        </p:nvCxnSpPr>
        <p:spPr>
          <a:xfrm>
            <a:off x="708000" y="1341000"/>
            <a:ext cx="58320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silhouette of a person&#10;&#10;Description automatically generated">
            <a:extLst>
              <a:ext uri="{FF2B5EF4-FFF2-40B4-BE49-F238E27FC236}">
                <a16:creationId xmlns:a16="http://schemas.microsoft.com/office/drawing/2014/main" id="{0F1AFD38-C392-6E4E-B090-F5D3F59AF1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00" y="5938203"/>
            <a:ext cx="638747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20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D1B3-CFA3-D767-F26D-C101FA848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753A-F8A1-5AF9-EC8A-8754B24AB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4562E-CC79-4550-C1F5-3E5E2170C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F94D0-7A15-2C13-F643-314941E24B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silhouette of a person&#10;&#10;Description automatically generated">
            <a:extLst>
              <a:ext uri="{FF2B5EF4-FFF2-40B4-BE49-F238E27FC236}">
                <a16:creationId xmlns:a16="http://schemas.microsoft.com/office/drawing/2014/main" id="{7F74BF18-C325-1C2E-F38C-BB3A776F9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00" y="5938203"/>
            <a:ext cx="638747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20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D1B3-CFA3-D767-F26D-C101FA848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753A-F8A1-5AF9-EC8A-8754B24AB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763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F94D0-7A15-2C13-F643-314941E24B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silhouette of a person&#10;&#10;Description automatically generated">
            <a:extLst>
              <a:ext uri="{FF2B5EF4-FFF2-40B4-BE49-F238E27FC236}">
                <a16:creationId xmlns:a16="http://schemas.microsoft.com/office/drawing/2014/main" id="{055B6B42-85AB-2992-A735-6BA93C35A3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00" y="5938203"/>
            <a:ext cx="638747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65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4A6E6-9FC6-233F-A588-1851AD4B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A2A3C-F36F-D9C9-F0B4-AFB638D05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1685A-2A81-D28F-D33E-68D547B74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6ED2-D03B-223F-AF6E-8365C9CC1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4227D0-35F5-3F82-71E8-FA7BC6F08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C97FD7-CB28-D8F0-996D-60575AFDD9A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ue silhouette of a person&#10;&#10;Description automatically generated">
            <a:extLst>
              <a:ext uri="{FF2B5EF4-FFF2-40B4-BE49-F238E27FC236}">
                <a16:creationId xmlns:a16="http://schemas.microsoft.com/office/drawing/2014/main" id="{F3F051E1-1992-7549-F580-48D464DB1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00" y="5938203"/>
            <a:ext cx="638747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74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1105B-6ECF-6CB3-9C92-045EB7451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24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F5AAC-EC8F-EA78-4E95-609BE211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00" y="303437"/>
            <a:ext cx="59778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D0C-9D39-1A12-0D31-820134446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0" y="1701000"/>
            <a:ext cx="59778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84ACC-BF16-4A34-9C9E-AD01BE417E7E}"/>
              </a:ext>
            </a:extLst>
          </p:cNvPr>
          <p:cNvCxnSpPr>
            <a:cxnSpLocks/>
          </p:cNvCxnSpPr>
          <p:nvPr userDrawn="1"/>
        </p:nvCxnSpPr>
        <p:spPr>
          <a:xfrm>
            <a:off x="708000" y="1341000"/>
            <a:ext cx="58320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 descr="A blue silhouette of a person&#10;&#10;Description automatically generated">
            <a:extLst>
              <a:ext uri="{FF2B5EF4-FFF2-40B4-BE49-F238E27FC236}">
                <a16:creationId xmlns:a16="http://schemas.microsoft.com/office/drawing/2014/main" id="{643E0C4B-D4D7-5C26-39E8-EA1A560D2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99" y="5938203"/>
            <a:ext cx="638747" cy="61448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343799-6725-3346-9FCF-74DC1E1E6A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8525" y="0"/>
            <a:ext cx="4943475" cy="6858000"/>
          </a:xfrm>
          <a:solidFill>
            <a:schemeClr val="tx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36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ilhouette of a person&#10;&#10;Description automatically generated">
            <a:extLst>
              <a:ext uri="{FF2B5EF4-FFF2-40B4-BE49-F238E27FC236}">
                <a16:creationId xmlns:a16="http://schemas.microsoft.com/office/drawing/2014/main" id="{DC04B746-7566-642D-D92F-177945F8F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00" y="5938203"/>
            <a:ext cx="638747" cy="6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1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D1B3-CFA3-D767-F26D-C101FA848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753A-F8A1-5AF9-EC8A-8754B24AB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763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F94D0-7A15-2C13-F643-314941E24B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D54C8DA-AA01-36A6-6083-154F558FB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053" y="5937614"/>
            <a:ext cx="638747" cy="6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2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ende 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355600" ty="-86995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A5656C-915F-E932-1071-6CCF03436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32247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D3054C-ED1F-C3D6-7D48-524E432CC8CA}"/>
              </a:ext>
            </a:extLst>
          </p:cNvPr>
          <p:cNvSpPr txBox="1"/>
          <p:nvPr userDrawn="1"/>
        </p:nvSpPr>
        <p:spPr>
          <a:xfrm>
            <a:off x="587998" y="2435296"/>
            <a:ext cx="1101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+mj-lt"/>
              </a:rPr>
              <a:t>BEST PÅ LEVENDE BYGDER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8935A-78DA-4193-AD8A-A17AB7E366BC}"/>
              </a:ext>
            </a:extLst>
          </p:cNvPr>
          <p:cNvSpPr txBox="1"/>
          <p:nvPr userDrawn="1"/>
        </p:nvSpPr>
        <p:spPr>
          <a:xfrm>
            <a:off x="3755997" y="3407060"/>
            <a:ext cx="4680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+mj-lt"/>
              </a:rPr>
              <a:t>Finn ut mer på www.nbu.no</a:t>
            </a:r>
          </a:p>
        </p:txBody>
      </p:sp>
      <p:pic>
        <p:nvPicPr>
          <p:cNvPr id="7" name="Picture 6" descr="A white letter f on a blue circle&#10;&#10;Description automatically generated">
            <a:extLst>
              <a:ext uri="{FF2B5EF4-FFF2-40B4-BE49-F238E27FC236}">
                <a16:creationId xmlns:a16="http://schemas.microsoft.com/office/drawing/2014/main" id="{0221D519-81E9-5444-3D81-F27D0E63AA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494" y="4077000"/>
            <a:ext cx="632502" cy="632502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7C78D6FE-2E8E-3620-FB61-82EF18CFCE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747" y="4077000"/>
            <a:ext cx="632502" cy="632502"/>
          </a:xfrm>
          <a:prstGeom prst="rect">
            <a:avLst/>
          </a:prstGeom>
        </p:spPr>
      </p:pic>
      <p:pic>
        <p:nvPicPr>
          <p:cNvPr id="12" name="Picture 11" descr="A white logo on a blue circle&#10;&#10;Description automatically generated">
            <a:extLst>
              <a:ext uri="{FF2B5EF4-FFF2-40B4-BE49-F238E27FC236}">
                <a16:creationId xmlns:a16="http://schemas.microsoft.com/office/drawing/2014/main" id="{36E5B0E2-91CF-92AB-EBAA-343F8BCECA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000" y="4077000"/>
            <a:ext cx="632502" cy="6325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A554C8-AF51-13ED-780C-A6A9A5A90A3F}"/>
              </a:ext>
            </a:extLst>
          </p:cNvPr>
          <p:cNvGrpSpPr/>
          <p:nvPr userDrawn="1"/>
        </p:nvGrpSpPr>
        <p:grpSpPr>
          <a:xfrm>
            <a:off x="4715137" y="1218128"/>
            <a:ext cx="2761726" cy="1079086"/>
            <a:chOff x="4715137" y="1218128"/>
            <a:chExt cx="2761726" cy="107908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DBEF29D-1015-3C1D-2215-1F7F7950F217}"/>
                </a:ext>
              </a:extLst>
            </p:cNvPr>
            <p:cNvSpPr/>
            <p:nvPr userDrawn="1"/>
          </p:nvSpPr>
          <p:spPr>
            <a:xfrm>
              <a:off x="4715137" y="1218128"/>
              <a:ext cx="2761726" cy="1079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1A55409-C4EB-C010-FFE7-11343B30DE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8004" y="1342461"/>
              <a:ext cx="2235993" cy="854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6468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Første 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-34163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A5656C-915F-E932-1071-6CCF03436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3224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9C8F3-67FA-D110-BD61-BFDC3B911E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515582" y="2578283"/>
            <a:ext cx="9144000" cy="1246729"/>
          </a:xfrm>
        </p:spPr>
        <p:txBody>
          <a:bodyPr anchor="b"/>
          <a:lstStyle>
            <a:lvl1pPr algn="ctr"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PRESENTASJON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D6223-9FA7-EA5F-A32D-A36E820AF4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1524000" y="3659563"/>
            <a:ext cx="9144000" cy="707569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undertittel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9A0BF1-72DE-318C-0CFA-BAF5233F96C4}"/>
              </a:ext>
            </a:extLst>
          </p:cNvPr>
          <p:cNvGrpSpPr>
            <a:grpSpLocks/>
          </p:cNvGrpSpPr>
          <p:nvPr userDrawn="1"/>
        </p:nvGrpSpPr>
        <p:grpSpPr>
          <a:xfrm>
            <a:off x="4715137" y="1218128"/>
            <a:ext cx="2761726" cy="1079086"/>
            <a:chOff x="4715137" y="1218128"/>
            <a:chExt cx="2761726" cy="10790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CBB19D-28C0-AA1A-C174-800EC188F2FD}"/>
                </a:ext>
              </a:extLst>
            </p:cNvPr>
            <p:cNvSpPr>
              <a:spLocks/>
            </p:cNvSpPr>
            <p:nvPr userDrawn="1"/>
          </p:nvSpPr>
          <p:spPr>
            <a:xfrm>
              <a:off x="4715137" y="1218128"/>
              <a:ext cx="2761726" cy="1079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F5A2AB8-8F3A-E8AB-03C0-A61B0C7CCA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8004" y="1342461"/>
              <a:ext cx="2235993" cy="854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3756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2025650" ty="0" sx="100000" sy="100000" flip="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1105B-6ECF-6CB3-9C92-045EB7451D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248000" cy="6858000"/>
          </a:xfrm>
          <a:prstGeom prst="rect">
            <a:avLst/>
          </a:prstGeom>
          <a:gradFill flip="none" rotWithShape="1">
            <a:gsLst>
              <a:gs pos="2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F5AAC-EC8F-EA78-4E95-609BE211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00" y="303437"/>
            <a:ext cx="59778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D0C-9D39-1A12-0D31-820134446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0" y="1701000"/>
            <a:ext cx="59778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84ACC-BF16-4A34-9C9E-AD01BE417E7E}"/>
              </a:ext>
            </a:extLst>
          </p:cNvPr>
          <p:cNvCxnSpPr>
            <a:cxnSpLocks/>
          </p:cNvCxnSpPr>
          <p:nvPr userDrawn="1"/>
        </p:nvCxnSpPr>
        <p:spPr>
          <a:xfrm>
            <a:off x="708000" y="1341000"/>
            <a:ext cx="58320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33F884E-C354-18D7-3571-571FFEA9FB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00" y="5938204"/>
            <a:ext cx="638747" cy="6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97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D1B3-CFA3-D767-F26D-C101FA848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753A-F8A1-5AF9-EC8A-8754B24AB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4562E-CC79-4550-C1F5-3E5E2170C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F94D0-7A15-2C13-F643-314941E24B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4C06E53-A4C1-1C84-FF68-BB888641D3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6900" y="5938204"/>
            <a:ext cx="638747" cy="6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54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D1B3-CFA3-D767-F26D-C101FA848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753A-F8A1-5AF9-EC8A-8754B24AB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763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EF94D0-7A15-2C13-F643-314941E24B8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85F209B-CAAA-FDC8-C8FD-B8CB72323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6900" y="5938204"/>
            <a:ext cx="638747" cy="6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89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4A6E6-9FC6-233F-A588-1851AD4B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A2A3C-F36F-D9C9-F0B4-AFB638D05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1685A-2A81-D28F-D33E-68D547B74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6ED2-D03B-223F-AF6E-8365C9CC1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4227D0-35F5-3F82-71E8-FA7BC6F08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C97FD7-CB28-D8F0-996D-60575AFDD9A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44B2670-A64E-6B41-DAB2-49E8DE2357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6900" y="5938204"/>
            <a:ext cx="638747" cy="6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71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1105B-6ECF-6CB3-9C92-045EB7451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24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F5AAC-EC8F-EA78-4E95-609BE211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00" y="303437"/>
            <a:ext cx="59778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D0C-9D39-1A12-0D31-820134446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0" y="1701000"/>
            <a:ext cx="59778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84ACC-BF16-4A34-9C9E-AD01BE417E7E}"/>
              </a:ext>
            </a:extLst>
          </p:cNvPr>
          <p:cNvCxnSpPr>
            <a:cxnSpLocks/>
          </p:cNvCxnSpPr>
          <p:nvPr userDrawn="1"/>
        </p:nvCxnSpPr>
        <p:spPr>
          <a:xfrm>
            <a:off x="708000" y="1341000"/>
            <a:ext cx="58320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yellow logo with a black background&#10;&#10;Description automatically generated">
            <a:extLst>
              <a:ext uri="{FF2B5EF4-FFF2-40B4-BE49-F238E27FC236}">
                <a16:creationId xmlns:a16="http://schemas.microsoft.com/office/drawing/2014/main" id="{A33F884E-C354-18D7-3571-571FFEA9FB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0" y="5938204"/>
            <a:ext cx="638747" cy="61448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343799-6725-3346-9FCF-74DC1E1E6A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8525" y="0"/>
            <a:ext cx="4943475" cy="6858000"/>
          </a:xfrm>
          <a:solidFill>
            <a:schemeClr val="tx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2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0452F-3871-270E-F856-A18DFB935A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6900" y="5938204"/>
            <a:ext cx="638747" cy="6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2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ende 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-13779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A5656C-915F-E932-1071-6CCF034362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32247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D3054C-ED1F-C3D6-7D48-524E432CC8CA}"/>
              </a:ext>
            </a:extLst>
          </p:cNvPr>
          <p:cNvSpPr txBox="1"/>
          <p:nvPr userDrawn="1"/>
        </p:nvSpPr>
        <p:spPr>
          <a:xfrm>
            <a:off x="587998" y="2435296"/>
            <a:ext cx="1101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CBD964"/>
                </a:solidFill>
                <a:latin typeface="+mj-lt"/>
              </a:rPr>
              <a:t>BEST PÅ LEVENDE BYGDER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8935A-78DA-4193-AD8A-A17AB7E366BC}"/>
              </a:ext>
            </a:extLst>
          </p:cNvPr>
          <p:cNvSpPr txBox="1"/>
          <p:nvPr userDrawn="1"/>
        </p:nvSpPr>
        <p:spPr>
          <a:xfrm>
            <a:off x="3755997" y="3407060"/>
            <a:ext cx="4680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+mj-lt"/>
              </a:rPr>
              <a:t>Finn ut mer på www.nbu.no</a:t>
            </a:r>
          </a:p>
        </p:txBody>
      </p:sp>
      <p:pic>
        <p:nvPicPr>
          <p:cNvPr id="18" name="Picture 17" descr="A green circle with a white letter f&#10;&#10;Description automatically generated">
            <a:extLst>
              <a:ext uri="{FF2B5EF4-FFF2-40B4-BE49-F238E27FC236}">
                <a16:creationId xmlns:a16="http://schemas.microsoft.com/office/drawing/2014/main" id="{CCBCF89D-CE21-FDA1-56A1-D7475550EF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494" y="4077001"/>
            <a:ext cx="632502" cy="632502"/>
          </a:xfrm>
          <a:prstGeom prst="rect">
            <a:avLst/>
          </a:prstGeom>
        </p:spPr>
      </p:pic>
      <p:pic>
        <p:nvPicPr>
          <p:cNvPr id="20" name="Picture 19" descr="A green circle with a white logo&#10;&#10;Description automatically generated">
            <a:extLst>
              <a:ext uri="{FF2B5EF4-FFF2-40B4-BE49-F238E27FC236}">
                <a16:creationId xmlns:a16="http://schemas.microsoft.com/office/drawing/2014/main" id="{1E62FA0B-06E2-2FE7-6BCE-96CFB144B8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747" y="4081000"/>
            <a:ext cx="632502" cy="632502"/>
          </a:xfrm>
          <a:prstGeom prst="rect">
            <a:avLst/>
          </a:prstGeom>
        </p:spPr>
      </p:pic>
      <p:pic>
        <p:nvPicPr>
          <p:cNvPr id="22" name="Picture 21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4EA6558E-4BBF-3335-44A8-DB149850D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000" y="4077000"/>
            <a:ext cx="632503" cy="6325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A554C8-AF51-13ED-780C-A6A9A5A90A3F}"/>
              </a:ext>
            </a:extLst>
          </p:cNvPr>
          <p:cNvGrpSpPr>
            <a:grpSpLocks/>
          </p:cNvGrpSpPr>
          <p:nvPr userDrawn="1"/>
        </p:nvGrpSpPr>
        <p:grpSpPr>
          <a:xfrm>
            <a:off x="4715137" y="1218128"/>
            <a:ext cx="2761726" cy="1079086"/>
            <a:chOff x="4715137" y="1218128"/>
            <a:chExt cx="2761726" cy="107908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DBEF29D-1015-3C1D-2215-1F7F7950F217}"/>
                </a:ext>
              </a:extLst>
            </p:cNvPr>
            <p:cNvSpPr>
              <a:spLocks/>
            </p:cNvSpPr>
            <p:nvPr userDrawn="1"/>
          </p:nvSpPr>
          <p:spPr>
            <a:xfrm>
              <a:off x="4715137" y="1218128"/>
              <a:ext cx="2761726" cy="10790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1A55409-C4EB-C010-FFE7-11343B30DE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8004" y="1342461"/>
              <a:ext cx="2235993" cy="854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800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4A6E6-9FC6-233F-A588-1851AD4B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A2A3C-F36F-D9C9-F0B4-AFB638D05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1685A-2A81-D28F-D33E-68D547B74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6ED2-D03B-223F-AF6E-8365C9CC1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4227D0-35F5-3F82-71E8-FA7BC6F08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C97FD7-CB28-D8F0-996D-60575AFDD9A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3000"/>
            <a:ext cx="10515600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0E21EC5-8DD7-689F-6447-C8BF86ABF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053" y="5937614"/>
            <a:ext cx="638747" cy="6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5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1105B-6ECF-6CB3-9C92-045EB7451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24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F5AAC-EC8F-EA78-4E95-609BE211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00" y="303437"/>
            <a:ext cx="5977800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D0C-9D39-1A12-0D31-820134446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00" y="1701000"/>
            <a:ext cx="59778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084ACC-BF16-4A34-9C9E-AD01BE417E7E}"/>
              </a:ext>
            </a:extLst>
          </p:cNvPr>
          <p:cNvCxnSpPr>
            <a:cxnSpLocks/>
          </p:cNvCxnSpPr>
          <p:nvPr userDrawn="1"/>
        </p:nvCxnSpPr>
        <p:spPr>
          <a:xfrm>
            <a:off x="708000" y="1341000"/>
            <a:ext cx="583200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6768A95C-94AA-A96A-9002-1CDECD7E56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12" y="5935963"/>
            <a:ext cx="638747" cy="61507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343799-6725-3346-9FCF-74DC1E1E6A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8525" y="0"/>
            <a:ext cx="4943475" cy="6858000"/>
          </a:xfrm>
          <a:solidFill>
            <a:schemeClr val="tx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082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481B45-D487-E3DF-5208-CAC09EA7F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053" y="5937614"/>
            <a:ext cx="638747" cy="6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6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ende 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-1143000" ty="285750" sx="100000" sy="100000" flip="none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889BE9-CA51-6969-53DC-D8B7C22A5AE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3224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FFFA92-0113-76D2-345E-C75481B2AF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493" y="4077000"/>
            <a:ext cx="632502" cy="632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F176F5-ED84-2B46-AC01-0F0E7E948E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746" y="4077000"/>
            <a:ext cx="632502" cy="6325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BA3551-6391-0E73-01BC-907E315519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000" y="4076999"/>
            <a:ext cx="632503" cy="6325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4D8181-D125-5203-8B21-19B9FB5BD847}"/>
              </a:ext>
            </a:extLst>
          </p:cNvPr>
          <p:cNvGrpSpPr/>
          <p:nvPr userDrawn="1"/>
        </p:nvGrpSpPr>
        <p:grpSpPr>
          <a:xfrm>
            <a:off x="4715137" y="1218128"/>
            <a:ext cx="2761726" cy="1079349"/>
            <a:chOff x="4715137" y="1218128"/>
            <a:chExt cx="2761726" cy="10793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C46496-4906-6F7A-ECF8-52D4250CD7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5137" y="1218128"/>
              <a:ext cx="2761726" cy="1079349"/>
            </a:xfrm>
            <a:prstGeom prst="rect">
              <a:avLst/>
            </a:prstGeom>
          </p:spPr>
        </p:pic>
        <p:pic>
          <p:nvPicPr>
            <p:cNvPr id="10" name="Picture 9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E37E3594-AEA5-A3A1-99D1-AB2A8B073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8004" y="1342461"/>
              <a:ext cx="2235993" cy="854279"/>
            </a:xfrm>
            <a:prstGeom prst="rect">
              <a:avLst/>
            </a:prstGeom>
            <a:noFill/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6D3054C-ED1F-C3D6-7D48-524E432CC8CA}"/>
              </a:ext>
            </a:extLst>
          </p:cNvPr>
          <p:cNvSpPr txBox="1"/>
          <p:nvPr userDrawn="1"/>
        </p:nvSpPr>
        <p:spPr>
          <a:xfrm>
            <a:off x="1949999" y="2435296"/>
            <a:ext cx="8316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EF7D9B"/>
                </a:solidFill>
                <a:latin typeface="+mj-lt"/>
              </a:rPr>
              <a:t>BYGDA ER FOR ALLE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8935A-78DA-4193-AD8A-A17AB7E366BC}"/>
              </a:ext>
            </a:extLst>
          </p:cNvPr>
          <p:cNvSpPr txBox="1"/>
          <p:nvPr userDrawn="1"/>
        </p:nvSpPr>
        <p:spPr>
          <a:xfrm>
            <a:off x="3755997" y="3407060"/>
            <a:ext cx="4680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Finn ut mer på www.nbu.no</a:t>
            </a:r>
          </a:p>
        </p:txBody>
      </p:sp>
    </p:spTree>
    <p:extLst>
      <p:ext uri="{BB962C8B-B14F-4D97-AF65-F5344CB8AC3E}">
        <p14:creationId xmlns:p14="http://schemas.microsoft.com/office/powerpoint/2010/main" val="1663147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/Første 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-463550" sx="100000" sy="100000" flip="x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A5656C-915F-E932-1071-6CCF034362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3224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9C8F3-67FA-D110-BD61-BFDC3B911E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5582" y="2750600"/>
            <a:ext cx="9144000" cy="1246729"/>
          </a:xfrm>
        </p:spPr>
        <p:txBody>
          <a:bodyPr anchor="b"/>
          <a:lstStyle>
            <a:lvl1pPr algn="ctr"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PRESENTASJON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D6223-9FA7-EA5F-A32D-A36E820AF4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31880"/>
            <a:ext cx="9144000" cy="707569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undertittel</a:t>
            </a:r>
          </a:p>
        </p:txBody>
      </p:sp>
      <p:pic>
        <p:nvPicPr>
          <p:cNvPr id="8" name="Picture 7" descr="A green leaf with a white object on it&#10;&#10;Description automatically generated">
            <a:extLst>
              <a:ext uri="{FF2B5EF4-FFF2-40B4-BE49-F238E27FC236}">
                <a16:creationId xmlns:a16="http://schemas.microsoft.com/office/drawing/2014/main" id="{A60651AF-B173-7926-82AE-75D6A743A2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791" y="981000"/>
            <a:ext cx="3680418" cy="26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47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116A3-9E1E-79C0-D3E2-A702EE25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FF403-BB77-39AB-9CFB-729D54C15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791E-BD73-B9F0-28CC-8816E849F2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F6532-E76B-41C5-A2F1-7C87F7A3A430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4050-0FC2-8021-3906-C6D616DB8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48D1B-6E51-612B-7172-2D61688D1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874DF-20BA-47E2-B836-65285C5CE1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21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2" r:id="rId2"/>
    <p:sldLayoutId id="2147483697" r:id="rId3"/>
    <p:sldLayoutId id="2147483698" r:id="rId4"/>
    <p:sldLayoutId id="2147483699" r:id="rId5"/>
    <p:sldLayoutId id="2147483743" r:id="rId6"/>
    <p:sldLayoutId id="2147483700" r:id="rId7"/>
    <p:sldLayoutId id="214748370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116A3-9E1E-79C0-D3E2-A702EE25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FF403-BB77-39AB-9CFB-729D54C15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791E-BD73-B9F0-28CC-8816E849F2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F6532-E76B-41C5-A2F1-7C87F7A3A430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4050-0FC2-8021-3906-C6D616DB8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48D1B-6E51-612B-7172-2D61688D1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874DF-20BA-47E2-B836-65285C5CE1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47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80" r:id="rId2"/>
    <p:sldLayoutId id="2147483681" r:id="rId3"/>
    <p:sldLayoutId id="2147483682" r:id="rId4"/>
    <p:sldLayoutId id="2147483683" r:id="rId5"/>
    <p:sldLayoutId id="2147483742" r:id="rId6"/>
    <p:sldLayoutId id="2147483684" r:id="rId7"/>
    <p:sldLayoutId id="214748368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116A3-9E1E-79C0-D3E2-A702EE25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FF403-BB77-39AB-9CFB-729D54C15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791E-BD73-B9F0-28CC-8816E849F2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F6532-E76B-41C5-A2F1-7C87F7A3A430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4050-0FC2-8021-3906-C6D616DB8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48D1B-6E51-612B-7172-2D61688D1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874DF-20BA-47E2-B836-65285C5CE1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09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89" r:id="rId3"/>
    <p:sldLayoutId id="2147483690" r:id="rId4"/>
    <p:sldLayoutId id="2147483691" r:id="rId5"/>
    <p:sldLayoutId id="2147483741" r:id="rId6"/>
    <p:sldLayoutId id="2147483692" r:id="rId7"/>
    <p:sldLayoutId id="214748369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116A3-9E1E-79C0-D3E2-A702EE25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FF403-BB77-39AB-9CFB-729D54C15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791E-BD73-B9F0-28CC-8816E849F2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F6532-E76B-41C5-A2F1-7C87F7A3A430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4050-0FC2-8021-3906-C6D616DB8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48D1B-6E51-612B-7172-2D61688D1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874DF-20BA-47E2-B836-65285C5CE1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94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740" r:id="rId6"/>
    <p:sldLayoutId id="2147483676" r:id="rId7"/>
    <p:sldLayoutId id="214748373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116A3-9E1E-79C0-D3E2-A702EE25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FF403-BB77-39AB-9CFB-729D54C15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791E-BD73-B9F0-28CC-8816E849F2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F6532-E76B-41C5-A2F1-7C87F7A3A430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4050-0FC2-8021-3906-C6D616DB8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48D1B-6E51-612B-7172-2D61688D1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874DF-20BA-47E2-B836-65285C5CE1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78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739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116A3-9E1E-79C0-D3E2-A702EE25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FF403-BB77-39AB-9CFB-729D54C15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791E-BD73-B9F0-28CC-8816E849F2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F6532-E76B-41C5-A2F1-7C87F7A3A430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4050-0FC2-8021-3906-C6D616DB8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48D1B-6E51-612B-7172-2D61688D1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874DF-20BA-47E2-B836-65285C5CE1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66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8" r:id="rId6"/>
    <p:sldLayoutId id="2147483732" r:id="rId7"/>
    <p:sldLayoutId id="214748373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EAB059-69C1-1632-1DE0-12E892A82E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6A8689A-9FAA-77AA-DB79-E8A6182B63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35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2A5B12-1BA0-4A0D-33B1-2F43584A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77A257F7-B5B7-4349-B0F6-EAAECFBD6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851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915935"/>
      </p:ext>
    </p:extLst>
  </p:cSld>
  <p:clrMapOvr>
    <a:masterClrMapping/>
  </p:clrMapOvr>
</p:sld>
</file>

<file path=ppt/theme/theme1.xml><?xml version="1.0" encoding="utf-8"?>
<a:theme xmlns:a="http://schemas.openxmlformats.org/drawingml/2006/main" name="NBU - Bygda er for alle">
  <a:themeElements>
    <a:clrScheme name="Bygda er for alle">
      <a:dk1>
        <a:sysClr val="windowText" lastClr="000000"/>
      </a:dk1>
      <a:lt1>
        <a:srgbClr val="FFFFFF"/>
      </a:lt1>
      <a:dk2>
        <a:srgbClr val="EF7D9B"/>
      </a:dk2>
      <a:lt2>
        <a:srgbClr val="FBF9EE"/>
      </a:lt2>
      <a:accent1>
        <a:srgbClr val="EF7D9B"/>
      </a:accent1>
      <a:accent2>
        <a:srgbClr val="F9E7EE"/>
      </a:accent2>
      <a:accent3>
        <a:srgbClr val="EF7D9B"/>
      </a:accent3>
      <a:accent4>
        <a:srgbClr val="E8E7C3"/>
      </a:accent4>
      <a:accent5>
        <a:srgbClr val="F3F5D2"/>
      </a:accent5>
      <a:accent6>
        <a:srgbClr val="ECEBC5"/>
      </a:accent6>
      <a:hlink>
        <a:srgbClr val="D01A4A"/>
      </a:hlink>
      <a:folHlink>
        <a:srgbClr val="D01A4A"/>
      </a:folHlink>
    </a:clrScheme>
    <a:fontScheme name="Bygda er for Alle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BU -  Høstarrangement">
  <a:themeElements>
    <a:clrScheme name="NBU Skoggrønn">
      <a:dk1>
        <a:sysClr val="windowText" lastClr="000000"/>
      </a:dk1>
      <a:lt1>
        <a:srgbClr val="FBF9EE"/>
      </a:lt1>
      <a:dk2>
        <a:srgbClr val="9DCFB0"/>
      </a:dk2>
      <a:lt2>
        <a:srgbClr val="FBF9EE"/>
      </a:lt2>
      <a:accent1>
        <a:srgbClr val="2C6848"/>
      </a:accent1>
      <a:accent2>
        <a:srgbClr val="21A555"/>
      </a:accent2>
      <a:accent3>
        <a:srgbClr val="2B534A"/>
      </a:accent3>
      <a:accent4>
        <a:srgbClr val="E8E7C3"/>
      </a:accent4>
      <a:accent5>
        <a:srgbClr val="F3F5D2"/>
      </a:accent5>
      <a:accent6>
        <a:srgbClr val="ECEBC5"/>
      </a:accent6>
      <a:hlink>
        <a:srgbClr val="2B534A"/>
      </a:hlink>
      <a:folHlink>
        <a:srgbClr val="2B534A"/>
      </a:folHlink>
    </a:clrScheme>
    <a:fontScheme name="Bygda er for Alle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NBU -  Landsstevnet">
  <a:themeElements>
    <a:clrScheme name="NBU Skoggrønn">
      <a:dk1>
        <a:sysClr val="windowText" lastClr="000000"/>
      </a:dk1>
      <a:lt1>
        <a:srgbClr val="FBF9EE"/>
      </a:lt1>
      <a:dk2>
        <a:srgbClr val="9DCFB0"/>
      </a:dk2>
      <a:lt2>
        <a:srgbClr val="FBF9EE"/>
      </a:lt2>
      <a:accent1>
        <a:srgbClr val="2C6848"/>
      </a:accent1>
      <a:accent2>
        <a:srgbClr val="21A555"/>
      </a:accent2>
      <a:accent3>
        <a:srgbClr val="2B534A"/>
      </a:accent3>
      <a:accent4>
        <a:srgbClr val="E8E7C3"/>
      </a:accent4>
      <a:accent5>
        <a:srgbClr val="F3F5D2"/>
      </a:accent5>
      <a:accent6>
        <a:srgbClr val="ECEBC5"/>
      </a:accent6>
      <a:hlink>
        <a:srgbClr val="2B534A"/>
      </a:hlink>
      <a:folHlink>
        <a:srgbClr val="2B534A"/>
      </a:folHlink>
    </a:clrScheme>
    <a:fontScheme name="Bygda er for Alle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BU - Prosjekter">
  <a:themeElements>
    <a:clrScheme name="NBU Låverød">
      <a:dk1>
        <a:sysClr val="windowText" lastClr="000000"/>
      </a:dk1>
      <a:lt1>
        <a:srgbClr val="FBF9EE"/>
      </a:lt1>
      <a:dk2>
        <a:srgbClr val="EE837F"/>
      </a:dk2>
      <a:lt2>
        <a:srgbClr val="FBF9EE"/>
      </a:lt2>
      <a:accent1>
        <a:srgbClr val="AE2D23"/>
      </a:accent1>
      <a:accent2>
        <a:srgbClr val="E94E3D"/>
      </a:accent2>
      <a:accent3>
        <a:srgbClr val="781B1B"/>
      </a:accent3>
      <a:accent4>
        <a:srgbClr val="E8E7C3"/>
      </a:accent4>
      <a:accent5>
        <a:srgbClr val="F3F5D2"/>
      </a:accent5>
      <a:accent6>
        <a:srgbClr val="ECEBC5"/>
      </a:accent6>
      <a:hlink>
        <a:srgbClr val="781B1B"/>
      </a:hlink>
      <a:folHlink>
        <a:srgbClr val="781B1B"/>
      </a:folHlink>
    </a:clrScheme>
    <a:fontScheme name="Bygda er for Alle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BU - Lokale Initiativ">
  <a:themeElements>
    <a:clrScheme name="NBU Himmelblå">
      <a:dk1>
        <a:sysClr val="windowText" lastClr="000000"/>
      </a:dk1>
      <a:lt1>
        <a:srgbClr val="FBF9EE"/>
      </a:lt1>
      <a:dk2>
        <a:srgbClr val="AEDADB"/>
      </a:dk2>
      <a:lt2>
        <a:srgbClr val="FBF9EE"/>
      </a:lt2>
      <a:accent1>
        <a:srgbClr val="079999"/>
      </a:accent1>
      <a:accent2>
        <a:srgbClr val="79C6C0"/>
      </a:accent2>
      <a:accent3>
        <a:srgbClr val="044C4F"/>
      </a:accent3>
      <a:accent4>
        <a:srgbClr val="E8E7C3"/>
      </a:accent4>
      <a:accent5>
        <a:srgbClr val="F3F5D2"/>
      </a:accent5>
      <a:accent6>
        <a:srgbClr val="ECEBC5"/>
      </a:accent6>
      <a:hlink>
        <a:srgbClr val="044C4F"/>
      </a:hlink>
      <a:folHlink>
        <a:srgbClr val="044C4F"/>
      </a:folHlink>
    </a:clrScheme>
    <a:fontScheme name="Bygda er for Alle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BU">
  <a:themeElements>
    <a:clrScheme name="NBU">
      <a:dk1>
        <a:sysClr val="windowText" lastClr="000000"/>
      </a:dk1>
      <a:lt1>
        <a:srgbClr val="FBF9EE"/>
      </a:lt1>
      <a:dk2>
        <a:srgbClr val="CBD964"/>
      </a:dk2>
      <a:lt2>
        <a:srgbClr val="FBF9EE"/>
      </a:lt2>
      <a:accent1>
        <a:srgbClr val="6D8037"/>
      </a:accent1>
      <a:accent2>
        <a:srgbClr val="ABB437"/>
      </a:accent2>
      <a:accent3>
        <a:srgbClr val="495A28"/>
      </a:accent3>
      <a:accent4>
        <a:srgbClr val="E8E7C3"/>
      </a:accent4>
      <a:accent5>
        <a:srgbClr val="F3F5D2"/>
      </a:accent5>
      <a:accent6>
        <a:srgbClr val="ECEBC5"/>
      </a:accent6>
      <a:hlink>
        <a:srgbClr val="495A28"/>
      </a:hlink>
      <a:folHlink>
        <a:srgbClr val="495A28"/>
      </a:folHlink>
    </a:clrScheme>
    <a:fontScheme name="Bygda er for Alle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4271</TotalTime>
  <Words>1</Words>
  <Application>Microsoft Office PowerPoint</Application>
  <PresentationFormat>Widescreen</PresentationFormat>
  <Paragraphs>1</Paragraphs>
  <Slides>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3</vt:i4>
      </vt:variant>
    </vt:vector>
  </HeadingPairs>
  <TitlesOfParts>
    <vt:vector size="13" baseType="lpstr">
      <vt:lpstr>Aptos</vt:lpstr>
      <vt:lpstr>Arial</vt:lpstr>
      <vt:lpstr>Source Sans Pro</vt:lpstr>
      <vt:lpstr>Source Sans Pro Black</vt:lpstr>
      <vt:lpstr>NBU - Bygda er for alle</vt:lpstr>
      <vt:lpstr>NBU -  Høstarrangement</vt:lpstr>
      <vt:lpstr>1_NBU -  Landsstevnet</vt:lpstr>
      <vt:lpstr>NBU - Prosjekter</vt:lpstr>
      <vt:lpstr>NBU - Lokale Initiativ</vt:lpstr>
      <vt:lpstr>NBU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PRESENTASJON</dc:title>
  <dc:creator>Annine Amundsen</dc:creator>
  <cp:lastModifiedBy>Annine Amundsen</cp:lastModifiedBy>
  <cp:revision>51</cp:revision>
  <dcterms:created xsi:type="dcterms:W3CDTF">2024-01-11T10:24:55Z</dcterms:created>
  <dcterms:modified xsi:type="dcterms:W3CDTF">2024-02-01T08:56:00Z</dcterms:modified>
</cp:coreProperties>
</file>