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C0009-CF25-47F5-819B-B57987626BF4}" type="datetimeFigureOut">
              <a:rPr lang="nb-NO" smtClean="0"/>
              <a:t>14.03.2018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40CF9-03E0-4839-BCF8-EEC8571EF91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436932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C0009-CF25-47F5-819B-B57987626BF4}" type="datetimeFigureOut">
              <a:rPr lang="nb-NO" smtClean="0"/>
              <a:t>14.03.2018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40CF9-03E0-4839-BCF8-EEC8571EF91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647836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C0009-CF25-47F5-819B-B57987626BF4}" type="datetimeFigureOut">
              <a:rPr lang="nb-NO" smtClean="0"/>
              <a:t>14.03.2018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40CF9-03E0-4839-BCF8-EEC8571EF91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217050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C0009-CF25-47F5-819B-B57987626BF4}" type="datetimeFigureOut">
              <a:rPr lang="nb-NO" smtClean="0"/>
              <a:t>14.03.2018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40CF9-03E0-4839-BCF8-EEC8571EF91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857906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C0009-CF25-47F5-819B-B57987626BF4}" type="datetimeFigureOut">
              <a:rPr lang="nb-NO" smtClean="0"/>
              <a:t>14.03.2018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40CF9-03E0-4839-BCF8-EEC8571EF91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973371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C0009-CF25-47F5-819B-B57987626BF4}" type="datetimeFigureOut">
              <a:rPr lang="nb-NO" smtClean="0"/>
              <a:t>14.03.2018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40CF9-03E0-4839-BCF8-EEC8571EF91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026232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C0009-CF25-47F5-819B-B57987626BF4}" type="datetimeFigureOut">
              <a:rPr lang="nb-NO" smtClean="0"/>
              <a:t>14.03.2018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40CF9-03E0-4839-BCF8-EEC8571EF91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879975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C0009-CF25-47F5-819B-B57987626BF4}" type="datetimeFigureOut">
              <a:rPr lang="nb-NO" smtClean="0"/>
              <a:t>14.03.2018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40CF9-03E0-4839-BCF8-EEC8571EF91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589072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C0009-CF25-47F5-819B-B57987626BF4}" type="datetimeFigureOut">
              <a:rPr lang="nb-NO" smtClean="0"/>
              <a:t>14.03.2018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40CF9-03E0-4839-BCF8-EEC8571EF91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732835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C0009-CF25-47F5-819B-B57987626BF4}" type="datetimeFigureOut">
              <a:rPr lang="nb-NO" smtClean="0"/>
              <a:t>14.03.2018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40CF9-03E0-4839-BCF8-EEC8571EF91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646777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/>
              <a:t>Klikk ikonet for å legge til et bilde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C0009-CF25-47F5-819B-B57987626BF4}" type="datetimeFigureOut">
              <a:rPr lang="nb-NO" smtClean="0"/>
              <a:t>14.03.2018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40CF9-03E0-4839-BCF8-EEC8571EF91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79394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DC0009-CF25-47F5-819B-B57987626BF4}" type="datetimeFigureOut">
              <a:rPr lang="nb-NO" smtClean="0"/>
              <a:t>14.03.2018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540CF9-03E0-4839-BCF8-EEC8571EF91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91320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524000" y="668689"/>
            <a:ext cx="9144000" cy="1564205"/>
          </a:xfrm>
        </p:spPr>
        <p:txBody>
          <a:bodyPr>
            <a:normAutofit/>
          </a:bodyPr>
          <a:lstStyle/>
          <a:p>
            <a:r>
              <a:rPr lang="nb-NO" sz="7200" dirty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</a:rPr>
              <a:t>OVERSKRIFT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524000" y="2785877"/>
            <a:ext cx="9144000" cy="1655762"/>
          </a:xfrm>
        </p:spPr>
        <p:txBody>
          <a:bodyPr/>
          <a:lstStyle/>
          <a:p>
            <a:r>
              <a:rPr lang="nb-NO" dirty="0">
                <a:solidFill>
                  <a:schemeClr val="tx1">
                    <a:lumMod val="65000"/>
                    <a:lumOff val="35000"/>
                  </a:schemeClr>
                </a:solidFill>
                <a:latin typeface="Gill Sans MT" panose="020B0502020104020203" pitchFamily="34" charset="0"/>
              </a:rPr>
              <a:t>UNDEROVERSKRIFT</a:t>
            </a:r>
          </a:p>
        </p:txBody>
      </p:sp>
      <p:pic>
        <p:nvPicPr>
          <p:cNvPr id="4" name="Bild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487247"/>
            <a:ext cx="12192000" cy="3428744"/>
          </a:xfrm>
          <a:prstGeom prst="rect">
            <a:avLst/>
          </a:prstGeom>
        </p:spPr>
      </p:pic>
      <p:pic>
        <p:nvPicPr>
          <p:cNvPr id="7" name="Bilde 6"/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9465"/>
          <a:stretch/>
        </p:blipFill>
        <p:spPr>
          <a:xfrm>
            <a:off x="3310373" y="1766629"/>
            <a:ext cx="5571254" cy="749189"/>
          </a:xfrm>
          <a:prstGeom prst="rect">
            <a:avLst/>
          </a:prstGeom>
        </p:spPr>
      </p:pic>
      <p:pic>
        <p:nvPicPr>
          <p:cNvPr id="8" name="Bilde 7">
            <a:extLst>
              <a:ext uri="{FF2B5EF4-FFF2-40B4-BE49-F238E27FC236}">
                <a16:creationId xmlns:a16="http://schemas.microsoft.com/office/drawing/2014/main" id="{EDBAC7DB-9BFE-41B4-99C5-3156C0B64FE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4622"/>
            <a:ext cx="2743200" cy="4391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08895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676400" y="290697"/>
            <a:ext cx="10515600" cy="1325563"/>
          </a:xfrm>
        </p:spPr>
        <p:txBody>
          <a:bodyPr/>
          <a:lstStyle/>
          <a:p>
            <a:r>
              <a:rPr lang="nb-NO" dirty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</a:rPr>
              <a:t>OVERSKRIFT</a:t>
            </a:r>
          </a:p>
        </p:txBody>
      </p:sp>
      <p:pic>
        <p:nvPicPr>
          <p:cNvPr id="6" name="Plassholder for innhold 5"/>
          <p:cNvPicPr>
            <a:picLocks noGrp="1" noChangeAspect="1"/>
          </p:cNvPicPr>
          <p:nvPr>
            <p:ph idx="1"/>
          </p:nvPr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76796" y="867071"/>
            <a:ext cx="6917838" cy="749189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TekstSylinder 10"/>
          <p:cNvSpPr txBox="1"/>
          <p:nvPr/>
        </p:nvSpPr>
        <p:spPr>
          <a:xfrm>
            <a:off x="565484" y="1616260"/>
            <a:ext cx="10876548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nb-NO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Gill Sans MT" panose="020B0502020104020203" pitchFamily="34" charset="0"/>
              </a:rPr>
              <a:t>Klikk her for å legge til tekst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nb-NO" sz="2000" dirty="0">
              <a:solidFill>
                <a:schemeClr val="tx1">
                  <a:lumMod val="65000"/>
                  <a:lumOff val="35000"/>
                </a:schemeClr>
              </a:solidFill>
              <a:latin typeface="Gill Sans MT" panose="020B0502020104020203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nb-NO" sz="2000" dirty="0">
              <a:solidFill>
                <a:schemeClr val="tx1">
                  <a:lumMod val="65000"/>
                  <a:lumOff val="35000"/>
                </a:schemeClr>
              </a:solidFill>
              <a:latin typeface="Gill Sans MT" panose="020B0502020104020203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nb-NO" sz="2000" dirty="0">
              <a:solidFill>
                <a:schemeClr val="tx1">
                  <a:lumMod val="65000"/>
                  <a:lumOff val="35000"/>
                </a:schemeClr>
              </a:solidFill>
              <a:latin typeface="Gill Sans MT" panose="020B0502020104020203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nb-NO" sz="2000" dirty="0">
              <a:solidFill>
                <a:schemeClr val="tx1">
                  <a:lumMod val="65000"/>
                  <a:lumOff val="35000"/>
                </a:schemeClr>
              </a:solidFill>
              <a:latin typeface="Gill Sans MT" panose="020B0502020104020203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nb-NO" sz="2000" dirty="0">
              <a:solidFill>
                <a:schemeClr val="tx1">
                  <a:lumMod val="65000"/>
                  <a:lumOff val="35000"/>
                </a:schemeClr>
              </a:solidFill>
              <a:latin typeface="Gill Sans MT" panose="020B0502020104020203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nb-NO" sz="2000" dirty="0">
              <a:solidFill>
                <a:schemeClr val="tx1">
                  <a:lumMod val="65000"/>
                  <a:lumOff val="35000"/>
                </a:schemeClr>
              </a:solidFill>
              <a:latin typeface="Gill Sans MT" panose="020B0502020104020203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nb-NO" sz="2000" dirty="0">
              <a:solidFill>
                <a:schemeClr val="tx1">
                  <a:lumMod val="65000"/>
                  <a:lumOff val="35000"/>
                </a:schemeClr>
              </a:solidFill>
              <a:latin typeface="Gill Sans MT" panose="020B0502020104020203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nb-NO" sz="2000" dirty="0">
              <a:solidFill>
                <a:schemeClr val="tx1">
                  <a:lumMod val="65000"/>
                  <a:lumOff val="35000"/>
                </a:schemeClr>
              </a:solidFill>
              <a:latin typeface="Gill Sans MT" panose="020B0502020104020203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nb-NO" sz="2000" dirty="0">
              <a:solidFill>
                <a:schemeClr val="tx1">
                  <a:lumMod val="65000"/>
                  <a:lumOff val="35000"/>
                </a:schemeClr>
              </a:solidFill>
              <a:latin typeface="Gill Sans MT" panose="020B0502020104020203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nb-NO" sz="2000" dirty="0">
              <a:solidFill>
                <a:schemeClr val="tx1">
                  <a:lumMod val="65000"/>
                  <a:lumOff val="35000"/>
                </a:schemeClr>
              </a:solidFill>
              <a:latin typeface="Gill Sans MT" panose="020B0502020104020203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nb-NO" sz="2000" dirty="0">
              <a:solidFill>
                <a:schemeClr val="tx1">
                  <a:lumMod val="65000"/>
                  <a:lumOff val="35000"/>
                </a:schemeClr>
              </a:solidFill>
              <a:latin typeface="Gill Sans MT" panose="020B0502020104020203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nb-NO" sz="2000" dirty="0">
              <a:solidFill>
                <a:schemeClr val="tx1">
                  <a:lumMod val="65000"/>
                  <a:lumOff val="35000"/>
                </a:schemeClr>
              </a:solidFill>
              <a:latin typeface="Gill Sans MT" panose="020B0502020104020203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nb-NO" sz="2000" dirty="0">
              <a:solidFill>
                <a:schemeClr val="tx1">
                  <a:lumMod val="65000"/>
                  <a:lumOff val="35000"/>
                </a:schemeClr>
              </a:solidFill>
              <a:latin typeface="Gill Sans MT" panose="020B0502020104020203" pitchFamily="34" charset="0"/>
            </a:endParaRPr>
          </a:p>
          <a:p>
            <a:endParaRPr lang="nb-NO" sz="2000" dirty="0">
              <a:solidFill>
                <a:schemeClr val="tx1">
                  <a:lumMod val="65000"/>
                  <a:lumOff val="35000"/>
                </a:schemeClr>
              </a:solidFill>
              <a:latin typeface="Gill Sans MT" panose="020B0502020104020203" pitchFamily="34" charset="0"/>
            </a:endParaRPr>
          </a:p>
        </p:txBody>
      </p:sp>
      <p:pic>
        <p:nvPicPr>
          <p:cNvPr id="4" name="Bilde 3">
            <a:extLst>
              <a:ext uri="{FF2B5EF4-FFF2-40B4-BE49-F238E27FC236}">
                <a16:creationId xmlns:a16="http://schemas.microsoft.com/office/drawing/2014/main" id="{A05B51AA-0F72-43F2-B022-5636D32F7190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855" b="50815"/>
          <a:stretch/>
        </p:blipFill>
        <p:spPr>
          <a:xfrm>
            <a:off x="0" y="5882326"/>
            <a:ext cx="2907975" cy="11921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98175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e 6"/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9465"/>
          <a:stretch/>
        </p:blipFill>
        <p:spPr>
          <a:xfrm>
            <a:off x="3310373" y="2680067"/>
            <a:ext cx="5571254" cy="749189"/>
          </a:xfrm>
          <a:prstGeom prst="rect">
            <a:avLst/>
          </a:prstGeom>
        </p:spPr>
      </p:pic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524000" y="2226780"/>
            <a:ext cx="9144000" cy="1655762"/>
          </a:xfrm>
        </p:spPr>
        <p:txBody>
          <a:bodyPr>
            <a:normAutofit/>
          </a:bodyPr>
          <a:lstStyle/>
          <a:p>
            <a:r>
              <a:rPr lang="nb-NO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Gill Sans MT" panose="020B0502020104020203" pitchFamily="34" charset="0"/>
              </a:rPr>
              <a:t>WWW.NBU.NO/OSTFOLD</a:t>
            </a:r>
          </a:p>
        </p:txBody>
      </p:sp>
      <p:pic>
        <p:nvPicPr>
          <p:cNvPr id="4" name="Bild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429256"/>
            <a:ext cx="12192000" cy="3428744"/>
          </a:xfrm>
          <a:prstGeom prst="rect">
            <a:avLst/>
          </a:prstGeom>
        </p:spPr>
      </p:pic>
      <p:pic>
        <p:nvPicPr>
          <p:cNvPr id="9" name="Bilde 8">
            <a:extLst>
              <a:ext uri="{FF2B5EF4-FFF2-40B4-BE49-F238E27FC236}">
                <a16:creationId xmlns:a16="http://schemas.microsoft.com/office/drawing/2014/main" id="{4BCE2FB1-EF58-4450-B6BF-B1DAC282DAA9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4357" t="-36185" r="-144357" b="99006"/>
          <a:stretch/>
        </p:blipFill>
        <p:spPr>
          <a:xfrm>
            <a:off x="3810000" y="3761294"/>
            <a:ext cx="2546773" cy="1420305"/>
          </a:xfrm>
          <a:prstGeom prst="rect">
            <a:avLst/>
          </a:prstGeom>
        </p:spPr>
      </p:pic>
      <p:pic>
        <p:nvPicPr>
          <p:cNvPr id="11" name="Bilde 10">
            <a:extLst>
              <a:ext uri="{FF2B5EF4-FFF2-40B4-BE49-F238E27FC236}">
                <a16:creationId xmlns:a16="http://schemas.microsoft.com/office/drawing/2014/main" id="{38C7D7EF-D5C1-4041-A62C-1810805A4C94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564" b="49717"/>
          <a:stretch/>
        </p:blipFill>
        <p:spPr>
          <a:xfrm>
            <a:off x="76985" y="5687069"/>
            <a:ext cx="2798189" cy="14152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0389600"/>
      </p:ext>
    </p:extLst>
  </p:cSld>
  <p:clrMapOvr>
    <a:masterClrMapping/>
  </p:clrMapOvr>
</p:sld>
</file>

<file path=ppt/theme/theme1.xml><?xml version="1.0" encoding="utf-8"?>
<a:theme xmlns:a="http://schemas.openxmlformats.org/drawingml/2006/main" name="Mal årsmøte 14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l årsmøte 14" id="{54E488BD-66F5-44B3-ACEB-79C4158E9C1F}" vid="{D1E39FD0-7A7B-4D77-B3E2-6E5BA4B4AC9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Mal årsmøte 14</Template>
  <TotalTime>7</TotalTime>
  <Words>17</Words>
  <Application>Microsoft Office PowerPoint</Application>
  <PresentationFormat>Widescreen</PresentationFormat>
  <Paragraphs>17</Paragraphs>
  <Slides>3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5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Gill Sans MT</vt:lpstr>
      <vt:lpstr>Tw Cen MT</vt:lpstr>
      <vt:lpstr>Mal årsmøte 14</vt:lpstr>
      <vt:lpstr>OVERSKRIFT</vt:lpstr>
      <vt:lpstr>OVERSKRIFT</vt:lpstr>
      <vt:lpstr>PowerPoint-presentasjon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OVERSKRIFT</dc:title>
  <dc:creator>NBU General (Årstein Skjæveland)</dc:creator>
  <cp:lastModifiedBy>Emilie Christina Fossum</cp:lastModifiedBy>
  <cp:revision>2</cp:revision>
  <dcterms:created xsi:type="dcterms:W3CDTF">2014-06-23T15:53:01Z</dcterms:created>
  <dcterms:modified xsi:type="dcterms:W3CDTF">2018-03-14T10:12:23Z</dcterms:modified>
</cp:coreProperties>
</file>